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 id="2147483660" r:id="rId5"/>
    <p:sldMasterId id="2147483661" r:id="rId6"/>
    <p:sldMasterId id="2147483662"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 id="296" r:id="rId49"/>
  </p:sldIdLst>
  <p:sldSz cy="6858000" cx="9144000"/>
  <p:notesSz cx="7315200" cy="9601200"/>
  <p:embeddedFontLst>
    <p:embeddedFont>
      <p:font typeface="Constantia"/>
      <p:regular r:id="rId50"/>
      <p:bold r:id="rId51"/>
      <p:italic r:id="rId52"/>
      <p:boldItalic r:id="rId5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2.xml"/><Relationship Id="rId42" Type="http://schemas.openxmlformats.org/officeDocument/2006/relationships/slide" Target="slides/slide34.xml"/><Relationship Id="rId41" Type="http://schemas.openxmlformats.org/officeDocument/2006/relationships/slide" Target="slides/slide33.xml"/><Relationship Id="rId44" Type="http://schemas.openxmlformats.org/officeDocument/2006/relationships/slide" Target="slides/slide36.xml"/><Relationship Id="rId43" Type="http://schemas.openxmlformats.org/officeDocument/2006/relationships/slide" Target="slides/slide35.xml"/><Relationship Id="rId46" Type="http://schemas.openxmlformats.org/officeDocument/2006/relationships/slide" Target="slides/slide38.xml"/><Relationship Id="rId45" Type="http://schemas.openxmlformats.org/officeDocument/2006/relationships/slide" Target="slides/slide3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48" Type="http://schemas.openxmlformats.org/officeDocument/2006/relationships/slide" Target="slides/slide40.xml"/><Relationship Id="rId47" Type="http://schemas.openxmlformats.org/officeDocument/2006/relationships/slide" Target="slides/slide39.xml"/><Relationship Id="rId49" Type="http://schemas.openxmlformats.org/officeDocument/2006/relationships/slide" Target="slides/slide41.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notesMaster" Target="notesMasters/notesMaster1.xml"/><Relationship Id="rId31" Type="http://schemas.openxmlformats.org/officeDocument/2006/relationships/slide" Target="slides/slide23.xml"/><Relationship Id="rId30" Type="http://schemas.openxmlformats.org/officeDocument/2006/relationships/slide" Target="slides/slide22.xml"/><Relationship Id="rId33" Type="http://schemas.openxmlformats.org/officeDocument/2006/relationships/slide" Target="slides/slide25.xml"/><Relationship Id="rId32" Type="http://schemas.openxmlformats.org/officeDocument/2006/relationships/slide" Target="slides/slide24.xml"/><Relationship Id="rId35" Type="http://schemas.openxmlformats.org/officeDocument/2006/relationships/slide" Target="slides/slide27.xml"/><Relationship Id="rId34" Type="http://schemas.openxmlformats.org/officeDocument/2006/relationships/slide" Target="slides/slide26.xml"/><Relationship Id="rId37" Type="http://schemas.openxmlformats.org/officeDocument/2006/relationships/slide" Target="slides/slide29.xml"/><Relationship Id="rId36" Type="http://schemas.openxmlformats.org/officeDocument/2006/relationships/slide" Target="slides/slide28.xml"/><Relationship Id="rId39" Type="http://schemas.openxmlformats.org/officeDocument/2006/relationships/slide" Target="slides/slide31.xml"/><Relationship Id="rId38" Type="http://schemas.openxmlformats.org/officeDocument/2006/relationships/slide" Target="slides/slide30.xml"/><Relationship Id="rId20" Type="http://schemas.openxmlformats.org/officeDocument/2006/relationships/slide" Target="slides/slide12.xml"/><Relationship Id="rId22" Type="http://schemas.openxmlformats.org/officeDocument/2006/relationships/slide" Target="slides/slide14.xml"/><Relationship Id="rId21" Type="http://schemas.openxmlformats.org/officeDocument/2006/relationships/slide" Target="slides/slide13.xml"/><Relationship Id="rId24" Type="http://schemas.openxmlformats.org/officeDocument/2006/relationships/slide" Target="slides/slide16.xml"/><Relationship Id="rId23" Type="http://schemas.openxmlformats.org/officeDocument/2006/relationships/slide" Target="slides/slide15.xml"/><Relationship Id="rId26" Type="http://schemas.openxmlformats.org/officeDocument/2006/relationships/slide" Target="slides/slide18.xml"/><Relationship Id="rId25" Type="http://schemas.openxmlformats.org/officeDocument/2006/relationships/slide" Target="slides/slide17.xml"/><Relationship Id="rId28" Type="http://schemas.openxmlformats.org/officeDocument/2006/relationships/slide" Target="slides/slide20.xml"/><Relationship Id="rId27" Type="http://schemas.openxmlformats.org/officeDocument/2006/relationships/slide" Target="slides/slide19.xml"/><Relationship Id="rId29" Type="http://schemas.openxmlformats.org/officeDocument/2006/relationships/slide" Target="slides/slide21.xml"/><Relationship Id="rId51" Type="http://schemas.openxmlformats.org/officeDocument/2006/relationships/font" Target="fonts/Constantia-bold.fntdata"/><Relationship Id="rId50" Type="http://schemas.openxmlformats.org/officeDocument/2006/relationships/font" Target="fonts/Constantia-regular.fntdata"/><Relationship Id="rId53" Type="http://schemas.openxmlformats.org/officeDocument/2006/relationships/font" Target="fonts/Constantia-boldItalic.fntdata"/><Relationship Id="rId52" Type="http://schemas.openxmlformats.org/officeDocument/2006/relationships/font" Target="fonts/Constantia-italic.fntdata"/><Relationship Id="rId11" Type="http://schemas.openxmlformats.org/officeDocument/2006/relationships/slide" Target="slides/slide3.xml"/><Relationship Id="rId10" Type="http://schemas.openxmlformats.org/officeDocument/2006/relationships/slide" Target="slides/slide2.xml"/><Relationship Id="rId13" Type="http://schemas.openxmlformats.org/officeDocument/2006/relationships/slide" Target="slides/slide5.xml"/><Relationship Id="rId12" Type="http://schemas.openxmlformats.org/officeDocument/2006/relationships/slide" Target="slides/slide4.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19" Type="http://schemas.openxmlformats.org/officeDocument/2006/relationships/slide" Target="slides/slide11.xml"/><Relationship Id="rId18"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168650" cy="488950"/>
          </a:xfrm>
          <a:prstGeom prst="rect">
            <a:avLst/>
          </a:prstGeom>
          <a:noFill/>
          <a:ln>
            <a:noFill/>
          </a:ln>
        </p:spPr>
        <p:txBody>
          <a:bodyPr anchorCtr="0" anchor="t" bIns="40000" lIns="80025" spcFirstLastPara="1" rIns="80025" wrap="square" tIns="400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4146550" y="0"/>
            <a:ext cx="3168650" cy="488950"/>
          </a:xfrm>
          <a:prstGeom prst="rect">
            <a:avLst/>
          </a:prstGeom>
          <a:noFill/>
          <a:ln>
            <a:noFill/>
          </a:ln>
        </p:spPr>
        <p:txBody>
          <a:bodyPr anchorCtr="0" anchor="t" bIns="40000" lIns="80025" spcFirstLastPara="1" rIns="80025" wrap="square" tIns="400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74725" y="4579937"/>
            <a:ext cx="5365750" cy="4276725"/>
          </a:xfrm>
          <a:prstGeom prst="rect">
            <a:avLst/>
          </a:prstGeom>
          <a:noFill/>
          <a:ln>
            <a:noFill/>
          </a:ln>
        </p:spPr>
        <p:txBody>
          <a:bodyPr anchorCtr="0" anchor="t" bIns="40000" lIns="80025" spcFirstLastPara="1" rIns="80025" wrap="square" tIns="400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9099550"/>
            <a:ext cx="3168650" cy="488950"/>
          </a:xfrm>
          <a:prstGeom prst="rect">
            <a:avLst/>
          </a:prstGeom>
          <a:noFill/>
          <a:ln>
            <a:noFill/>
          </a:ln>
        </p:spPr>
        <p:txBody>
          <a:bodyPr anchorCtr="0" anchor="b" bIns="40000" lIns="80025" spcFirstLastPara="1" rIns="80025" wrap="square" tIns="400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4146550" y="9099550"/>
            <a:ext cx="3168650" cy="488950"/>
          </a:xfrm>
          <a:prstGeom prst="rect">
            <a:avLst/>
          </a:prstGeom>
          <a:noFill/>
          <a:ln>
            <a:noFill/>
          </a:ln>
        </p:spPr>
        <p:txBody>
          <a:bodyPr anchorCtr="0" anchor="b" bIns="40000" lIns="80025" spcFirstLastPara="1" rIns="80025" wrap="square" tIns="40000">
            <a:noAutofit/>
          </a:bodyPr>
          <a:lstStyle/>
          <a:p>
            <a:pPr indent="0" lvl="0" marL="0" marR="0" rtl="0" algn="r">
              <a:lnSpc>
                <a:spcPct val="100000"/>
              </a:lnSpc>
              <a:spcBef>
                <a:spcPts val="0"/>
              </a:spcBef>
              <a:spcAft>
                <a:spcPts val="0"/>
              </a:spcAft>
              <a:buClr>
                <a:srgbClr val="000000"/>
              </a:buClr>
              <a:buSzPts val="1100"/>
              <a:buFont typeface="Times New Roman"/>
              <a:buNone/>
            </a:pPr>
            <a:fld id="{00000000-1234-1234-1234-123412341234}" type="slidenum">
              <a:rPr b="0" i="0" lang="en-US" sz="1100" u="none" cap="none" strike="noStrike">
                <a:solidFill>
                  <a:srgbClr val="000000"/>
                </a:solidFill>
                <a:latin typeface="Times New Roman"/>
                <a:ea typeface="Times New Roman"/>
                <a:cs typeface="Times New Roman"/>
                <a:sym typeface="Times New Roman"/>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1: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112" name="Google Shape;112;p1: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0: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178" name="Google Shape;178;p10: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1: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186" name="Google Shape;186;p11: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12: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193" name="Google Shape;193;p12: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3: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200" name="Google Shape;200;p13: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4: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207" name="Google Shape;207;p14: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5: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214" name="Google Shape;214;p15: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6: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222" name="Google Shape;222;p16: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17: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229" name="Google Shape;229;p17: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18: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236" name="Google Shape;236;p18: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19: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244" name="Google Shape;244;p19: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2: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119" name="Google Shape;119;p2: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20: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252" name="Google Shape;252;p20: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21: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260" name="Google Shape;260;p21: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22: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267" name="Google Shape;267;p22: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23: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275" name="Google Shape;275;p23: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p24: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334" name="Google Shape;334;p24: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p25: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342" name="Google Shape;342;p25: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p26: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350" name="Google Shape;350;p26: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p27: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358" name="Google Shape;358;p27: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p28: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365" name="Google Shape;365;p28: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29: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373" name="Google Shape;373;p29: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3: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126" name="Google Shape;126;p3: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p30: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380" name="Google Shape;380;p30: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p31: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388" name="Google Shape;388;p31: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p32: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396" name="Google Shape;396;p32: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p33: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403" name="Google Shape;403;p33: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8" name="Shape 408"/>
        <p:cNvGrpSpPr/>
        <p:nvPr/>
      </p:nvGrpSpPr>
      <p:grpSpPr>
        <a:xfrm>
          <a:off x="0" y="0"/>
          <a:ext cx="0" cy="0"/>
          <a:chOff x="0" y="0"/>
          <a:chExt cx="0" cy="0"/>
        </a:xfrm>
      </p:grpSpPr>
      <p:sp>
        <p:nvSpPr>
          <p:cNvPr id="409" name="Google Shape;409;p34: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410" name="Google Shape;410;p34: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6" name="Shape 416"/>
        <p:cNvGrpSpPr/>
        <p:nvPr/>
      </p:nvGrpSpPr>
      <p:grpSpPr>
        <a:xfrm>
          <a:off x="0" y="0"/>
          <a:ext cx="0" cy="0"/>
          <a:chOff x="0" y="0"/>
          <a:chExt cx="0" cy="0"/>
        </a:xfrm>
      </p:grpSpPr>
      <p:sp>
        <p:nvSpPr>
          <p:cNvPr id="417" name="Google Shape;417;p35: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418" name="Google Shape;418;p35: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p36: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425" name="Google Shape;425;p36: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p37: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432" name="Google Shape;432;p37: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8" name="Shape 438"/>
        <p:cNvGrpSpPr/>
        <p:nvPr/>
      </p:nvGrpSpPr>
      <p:grpSpPr>
        <a:xfrm>
          <a:off x="0" y="0"/>
          <a:ext cx="0" cy="0"/>
          <a:chOff x="0" y="0"/>
          <a:chExt cx="0" cy="0"/>
        </a:xfrm>
      </p:grpSpPr>
      <p:sp>
        <p:nvSpPr>
          <p:cNvPr id="439" name="Google Shape;439;p38: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440" name="Google Shape;440;p38: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5" name="Shape 445"/>
        <p:cNvGrpSpPr/>
        <p:nvPr/>
      </p:nvGrpSpPr>
      <p:grpSpPr>
        <a:xfrm>
          <a:off x="0" y="0"/>
          <a:ext cx="0" cy="0"/>
          <a:chOff x="0" y="0"/>
          <a:chExt cx="0" cy="0"/>
        </a:xfrm>
      </p:grpSpPr>
      <p:sp>
        <p:nvSpPr>
          <p:cNvPr id="446" name="Google Shape;446;p39: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447" name="Google Shape;447;p39: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4: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133" name="Google Shape;133;p4: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2" name="Shape 452"/>
        <p:cNvGrpSpPr/>
        <p:nvPr/>
      </p:nvGrpSpPr>
      <p:grpSpPr>
        <a:xfrm>
          <a:off x="0" y="0"/>
          <a:ext cx="0" cy="0"/>
          <a:chOff x="0" y="0"/>
          <a:chExt cx="0" cy="0"/>
        </a:xfrm>
      </p:grpSpPr>
      <p:sp>
        <p:nvSpPr>
          <p:cNvPr id="453" name="Google Shape;453;p40: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454" name="Google Shape;454;p40: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9" name="Shape 459"/>
        <p:cNvGrpSpPr/>
        <p:nvPr/>
      </p:nvGrpSpPr>
      <p:grpSpPr>
        <a:xfrm>
          <a:off x="0" y="0"/>
          <a:ext cx="0" cy="0"/>
          <a:chOff x="0" y="0"/>
          <a:chExt cx="0" cy="0"/>
        </a:xfrm>
      </p:grpSpPr>
      <p:sp>
        <p:nvSpPr>
          <p:cNvPr id="460" name="Google Shape;460;p41: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461" name="Google Shape;461;p41: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5: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140" name="Google Shape;140;p5: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6: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148" name="Google Shape;148;p6: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7: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156" name="Google Shape;156;p7: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8: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164" name="Google Shape;164;p8: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9:notes"/>
          <p:cNvSpPr txBox="1"/>
          <p:nvPr>
            <p:ph idx="1" type="body"/>
          </p:nvPr>
        </p:nvSpPr>
        <p:spPr>
          <a:xfrm>
            <a:off x="974725" y="4579937"/>
            <a:ext cx="5365750" cy="4276725"/>
          </a:xfrm>
          <a:prstGeom prst="rect">
            <a:avLst/>
          </a:prstGeom>
        </p:spPr>
        <p:txBody>
          <a:bodyPr anchorCtr="0" anchor="t" bIns="40000" lIns="80025" spcFirstLastPara="1" rIns="80025" wrap="square" tIns="40000">
            <a:noAutofit/>
          </a:bodyPr>
          <a:lstStyle/>
          <a:p>
            <a:pPr indent="0" lvl="0" marL="0" rtl="0" algn="l">
              <a:spcBef>
                <a:spcPts val="0"/>
              </a:spcBef>
              <a:spcAft>
                <a:spcPts val="0"/>
              </a:spcAft>
              <a:buNone/>
            </a:pPr>
            <a:r>
              <a:t/>
            </a:r>
            <a:endParaRPr/>
          </a:p>
        </p:txBody>
      </p:sp>
      <p:sp>
        <p:nvSpPr>
          <p:cNvPr id="171" name="Google Shape;171;p9:notes"/>
          <p:cNvSpPr/>
          <p:nvPr>
            <p:ph idx="2" type="sldImg"/>
          </p:nvPr>
        </p:nvSpPr>
        <p:spPr>
          <a:xfrm>
            <a:off x="1252537" y="731837"/>
            <a:ext cx="4806950" cy="36052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2"/>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rmAutofit/>
          </a:bodyPr>
          <a:lstStyle>
            <a:lvl1pPr lvl="0" algn="r">
              <a:spcBef>
                <a:spcPts val="0"/>
              </a:spcBef>
              <a:spcAft>
                <a:spcPts val="0"/>
              </a:spcAft>
              <a:buClr>
                <a:srgbClr val="4CE0EA"/>
              </a:buClr>
              <a:buSzPts val="5600"/>
              <a:buFont typeface="Calibri"/>
              <a:buNone/>
              <a:defRPr b="1" sz="5600">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2"/>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Autofit/>
          </a:bodyPr>
          <a:lstStyle>
            <a:lvl1pPr lvl="0" marR="4572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22" name="Google Shape;22;p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7" name="Shape 87"/>
        <p:cNvGrpSpPr/>
        <p:nvPr/>
      </p:nvGrpSpPr>
      <p:grpSpPr>
        <a:xfrm>
          <a:off x="0" y="0"/>
          <a:ext cx="0" cy="0"/>
          <a:chOff x="0" y="0"/>
          <a:chExt cx="0" cy="0"/>
        </a:xfrm>
      </p:grpSpPr>
      <p:sp>
        <p:nvSpPr>
          <p:cNvPr id="88" name="Google Shape;88;p13"/>
          <p:cNvSpPr txBox="1"/>
          <p:nvPr>
            <p:ph type="title"/>
          </p:nvPr>
        </p:nvSpPr>
        <p:spPr>
          <a:xfrm>
            <a:off x="530352" y="1316736"/>
            <a:ext cx="7772400" cy="1362456"/>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4AE3AC"/>
              </a:buClr>
              <a:buSzPts val="5600"/>
              <a:buFont typeface="Calibri"/>
              <a:buNone/>
              <a:defRPr b="1" sz="5600" cap="none">
                <a:solidFill>
                  <a:srgbClr val="4AE3AC"/>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13"/>
          <p:cNvSpPr txBox="1"/>
          <p:nvPr>
            <p:ph idx="1" type="body"/>
          </p:nvPr>
        </p:nvSpPr>
        <p:spPr>
          <a:xfrm>
            <a:off x="530352" y="2704664"/>
            <a:ext cx="7772400" cy="1509712"/>
          </a:xfrm>
          <a:prstGeom prst="rect">
            <a:avLst/>
          </a:prstGeom>
          <a:noFill/>
          <a:ln>
            <a:noFill/>
          </a:ln>
        </p:spPr>
        <p:txBody>
          <a:bodyPr anchorCtr="0" anchor="t" bIns="45700" lIns="45700" spcFirstLastPara="1" rIns="45700" wrap="square" tIns="45700">
            <a:noAutofit/>
          </a:bodyPr>
          <a:lstStyle>
            <a:lvl1pPr indent="-228600" lvl="0" marL="457200" algn="l">
              <a:spcBef>
                <a:spcPts val="440"/>
              </a:spcBef>
              <a:spcAft>
                <a:spcPts val="0"/>
              </a:spcAft>
              <a:buSzPts val="2090"/>
              <a:buNone/>
              <a:defRPr sz="2200">
                <a:solidFill>
                  <a:schemeClr val="lt1"/>
                </a:solidFill>
              </a:defRPr>
            </a:lvl1pPr>
            <a:lvl2pPr indent="-228600" lvl="1" marL="914400" algn="l">
              <a:spcBef>
                <a:spcPts val="360"/>
              </a:spcBef>
              <a:spcAft>
                <a:spcPts val="0"/>
              </a:spcAft>
              <a:buSzPts val="1530"/>
              <a:buNone/>
              <a:defRPr sz="1800">
                <a:solidFill>
                  <a:schemeClr val="lt1"/>
                </a:solidFill>
              </a:defRPr>
            </a:lvl2pPr>
            <a:lvl3pPr indent="-228600" lvl="2" marL="1371600" algn="l">
              <a:spcBef>
                <a:spcPts val="320"/>
              </a:spcBef>
              <a:spcAft>
                <a:spcPts val="0"/>
              </a:spcAft>
              <a:buSzPts val="1120"/>
              <a:buNone/>
              <a:defRPr sz="1600">
                <a:solidFill>
                  <a:schemeClr val="lt1"/>
                </a:solidFill>
              </a:defRPr>
            </a:lvl3pPr>
            <a:lvl4pPr indent="-228600" lvl="3" marL="1828800" algn="l">
              <a:spcBef>
                <a:spcPts val="280"/>
              </a:spcBef>
              <a:spcAft>
                <a:spcPts val="0"/>
              </a:spcAft>
              <a:buSzPts val="910"/>
              <a:buNone/>
              <a:defRPr sz="1400">
                <a:solidFill>
                  <a:schemeClr val="lt1"/>
                </a:solidFill>
              </a:defRPr>
            </a:lvl4pPr>
            <a:lvl5pPr indent="-228600" lvl="4" marL="2286000" algn="l">
              <a:spcBef>
                <a:spcPts val="280"/>
              </a:spcBef>
              <a:spcAft>
                <a:spcPts val="0"/>
              </a:spcAft>
              <a:buSzPts val="910"/>
              <a:buNone/>
              <a:defRPr sz="140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90" name="Google Shape;90;p1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3"/>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sz="1200">
                <a:solidFill>
                  <a:srgbClr val="D1EAEE"/>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1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103" name="Shape 103"/>
        <p:cNvGrpSpPr/>
        <p:nvPr/>
      </p:nvGrpSpPr>
      <p:grpSpPr>
        <a:xfrm>
          <a:off x="0" y="0"/>
          <a:ext cx="0" cy="0"/>
          <a:chOff x="0" y="0"/>
          <a:chExt cx="0" cy="0"/>
        </a:xfrm>
      </p:grpSpPr>
      <p:sp>
        <p:nvSpPr>
          <p:cNvPr id="104" name="Google Shape;104;p15"/>
          <p:cNvSpPr txBox="1"/>
          <p:nvPr>
            <p:ph type="title"/>
          </p:nvPr>
        </p:nvSpPr>
        <p:spPr>
          <a:xfrm>
            <a:off x="609600" y="1176996"/>
            <a:ext cx="2212848" cy="1582621"/>
          </a:xfrm>
          <a:prstGeom prst="rect">
            <a:avLst/>
          </a:prstGeom>
          <a:noFill/>
          <a:ln>
            <a:noFill/>
          </a:ln>
        </p:spPr>
        <p:txBody>
          <a:bodyPr anchorCtr="0" anchor="b" bIns="45700" lIns="45700" spcFirstLastPara="1" rIns="45700" wrap="square" tIns="45700">
            <a:noAutofit/>
          </a:bodyPr>
          <a:lstStyle>
            <a:lvl1pPr lvl="0" algn="l">
              <a:spcBef>
                <a:spcPts val="0"/>
              </a:spcBef>
              <a:spcAft>
                <a:spcPts val="0"/>
              </a:spcAft>
              <a:buClr>
                <a:schemeClr val="dk2"/>
              </a:buClr>
              <a:buSzPts val="2000"/>
              <a:buFont typeface="Calibri"/>
              <a:buNone/>
              <a:defRPr b="1" sz="2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5" name="Google Shape;105;p15"/>
          <p:cNvSpPr txBox="1"/>
          <p:nvPr>
            <p:ph idx="1" type="body"/>
          </p:nvPr>
        </p:nvSpPr>
        <p:spPr>
          <a:xfrm>
            <a:off x="609600" y="2828785"/>
            <a:ext cx="2209800" cy="2179320"/>
          </a:xfrm>
          <a:prstGeom prst="rect">
            <a:avLst/>
          </a:prstGeom>
          <a:noFill/>
          <a:ln>
            <a:noFill/>
          </a:ln>
        </p:spPr>
        <p:txBody>
          <a:bodyPr anchorCtr="0" anchor="t" bIns="45700" lIns="64000" spcFirstLastPara="1" rIns="45700" wrap="square" tIns="45700">
            <a:noAutofit/>
          </a:bodyPr>
          <a:lstStyle>
            <a:lvl1pPr indent="-228600" lvl="0" marL="457200" algn="l">
              <a:spcBef>
                <a:spcPts val="250"/>
              </a:spcBef>
              <a:spcAft>
                <a:spcPts val="0"/>
              </a:spcAft>
              <a:buSzPts val="1235"/>
              <a:buFont typeface="Constantia"/>
              <a:buNone/>
              <a:defRPr sz="1300"/>
            </a:lvl1pPr>
            <a:lvl2pPr indent="-293369" lvl="1" marL="914400" algn="l">
              <a:spcBef>
                <a:spcPts val="240"/>
              </a:spcBef>
              <a:spcAft>
                <a:spcPts val="0"/>
              </a:spcAft>
              <a:buSzPts val="1020"/>
              <a:buChar char="⚫"/>
              <a:defRPr sz="1200"/>
            </a:lvl2pPr>
            <a:lvl3pPr indent="-273050" lvl="2" marL="1371600" algn="l">
              <a:spcBef>
                <a:spcPts val="200"/>
              </a:spcBef>
              <a:spcAft>
                <a:spcPts val="0"/>
              </a:spcAft>
              <a:buSzPts val="700"/>
              <a:buChar char="⚫"/>
              <a:defRPr sz="1000"/>
            </a:lvl3pPr>
            <a:lvl4pPr indent="-265747" lvl="3" marL="1828800" algn="l">
              <a:spcBef>
                <a:spcPts val="180"/>
              </a:spcBef>
              <a:spcAft>
                <a:spcPts val="0"/>
              </a:spcAft>
              <a:buSzPts val="585"/>
              <a:buChar char="⚫"/>
              <a:defRPr sz="900"/>
            </a:lvl4pPr>
            <a:lvl5pPr indent="-265747" lvl="4" marL="2286000" algn="l">
              <a:spcBef>
                <a:spcPts val="180"/>
              </a:spcBef>
              <a:spcAft>
                <a:spcPts val="0"/>
              </a:spcAft>
              <a:buSzPts val="585"/>
              <a:buChar char="⚫"/>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06" name="Google Shape;106;p15"/>
          <p:cNvSpPr/>
          <p:nvPr>
            <p:ph idx="2" type="pic"/>
          </p:nvPr>
        </p:nvSpPr>
        <p:spPr>
          <a:xfrm rot="420000">
            <a:off x="3485793" y="1199517"/>
            <a:ext cx="4617720" cy="3931920"/>
          </a:xfrm>
          <a:prstGeom prst="rect">
            <a:avLst/>
          </a:prstGeom>
          <a:solidFill>
            <a:schemeClr val="lt2"/>
          </a:solidFill>
          <a:ln cap="rnd" cmpd="sng" w="9525">
            <a:solidFill>
              <a:srgbClr val="C0C0C0"/>
            </a:solidFill>
            <a:prstDash val="solid"/>
            <a:round/>
            <a:headEnd len="sm" w="sm" type="none"/>
            <a:tailEnd len="sm" w="sm" type="none"/>
          </a:ln>
        </p:spPr>
      </p:sp>
      <p:sp>
        <p:nvSpPr>
          <p:cNvPr id="107" name="Google Shape;107;p15"/>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8" name="Google Shape;108;p15"/>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sz="1200">
                <a:solidFill>
                  <a:srgbClr val="045C7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15"/>
          <p:cNvSpPr txBox="1"/>
          <p:nvPr>
            <p:ph idx="12" type="sldNum"/>
          </p:nvPr>
        </p:nvSpPr>
        <p:spPr>
          <a:xfrm>
            <a:off x="8077200" y="6356350"/>
            <a:ext cx="6096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4" name="Shape 34"/>
        <p:cNvGrpSpPr/>
        <p:nvPr/>
      </p:nvGrpSpPr>
      <p:grpSpPr>
        <a:xfrm>
          <a:off x="0" y="0"/>
          <a:ext cx="0" cy="0"/>
          <a:chOff x="0" y="0"/>
          <a:chExt cx="0" cy="0"/>
        </a:xfrm>
      </p:grpSpPr>
      <p:sp>
        <p:nvSpPr>
          <p:cNvPr id="35" name="Google Shape;35;p4"/>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4"/>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7" name="Google Shape;37;p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9" name="Shape 39"/>
        <p:cNvGrpSpPr/>
        <p:nvPr/>
      </p:nvGrpSpPr>
      <p:grpSpPr>
        <a:xfrm>
          <a:off x="0" y="0"/>
          <a:ext cx="0" cy="0"/>
          <a:chOff x="0" y="0"/>
          <a:chExt cx="0" cy="0"/>
        </a:xfrm>
      </p:grpSpPr>
      <p:sp>
        <p:nvSpPr>
          <p:cNvPr id="40" name="Google Shape;40;p5"/>
          <p:cNvSpPr txBox="1"/>
          <p:nvPr>
            <p:ph type="title"/>
          </p:nvPr>
        </p:nvSpPr>
        <p:spPr>
          <a:xfrm>
            <a:off x="457200" y="704088"/>
            <a:ext cx="83058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5000"/>
              <a:buFont typeface="Calibri"/>
              <a:buNone/>
              <a:defRPr b="0" sz="50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5"/>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5"/>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3" name="Shape 43"/>
        <p:cNvGrpSpPr/>
        <p:nvPr/>
      </p:nvGrpSpPr>
      <p:grpSpPr>
        <a:xfrm>
          <a:off x="0" y="0"/>
          <a:ext cx="0" cy="0"/>
          <a:chOff x="0" y="0"/>
          <a:chExt cx="0" cy="0"/>
        </a:xfrm>
      </p:grpSpPr>
      <p:sp>
        <p:nvSpPr>
          <p:cNvPr id="44" name="Google Shape;44;p6"/>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6"/>
          <p:cNvSpPr txBox="1"/>
          <p:nvPr>
            <p:ph idx="1" type="body"/>
          </p:nvPr>
        </p:nvSpPr>
        <p:spPr>
          <a:xfrm>
            <a:off x="457200" y="1920085"/>
            <a:ext cx="4038600" cy="4434840"/>
          </a:xfrm>
          <a:prstGeom prst="rect">
            <a:avLst/>
          </a:prstGeom>
          <a:noFill/>
          <a:ln>
            <a:noFill/>
          </a:ln>
        </p:spPr>
        <p:txBody>
          <a:bodyPr anchorCtr="0" anchor="t" bIns="45700" lIns="91425" spcFirstLastPara="1" rIns="91425" wrap="square" tIns="45700">
            <a:no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6" name="Google Shape;46;p6"/>
          <p:cNvSpPr txBox="1"/>
          <p:nvPr>
            <p:ph idx="2" type="body"/>
          </p:nvPr>
        </p:nvSpPr>
        <p:spPr>
          <a:xfrm>
            <a:off x="4648200" y="1920085"/>
            <a:ext cx="4038600" cy="4434840"/>
          </a:xfrm>
          <a:prstGeom prst="rect">
            <a:avLst/>
          </a:prstGeom>
          <a:noFill/>
          <a:ln>
            <a:noFill/>
          </a:ln>
        </p:spPr>
        <p:txBody>
          <a:bodyPr anchorCtr="0" anchor="t" bIns="45700" lIns="91425" spcFirstLastPara="1" rIns="91425" wrap="square" tIns="45700">
            <a:no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7" name="Google Shape;47;p6"/>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9" name="Shape 49"/>
        <p:cNvGrpSpPr/>
        <p:nvPr/>
      </p:nvGrpSpPr>
      <p:grpSpPr>
        <a:xfrm>
          <a:off x="0" y="0"/>
          <a:ext cx="0" cy="0"/>
          <a:chOff x="0" y="0"/>
          <a:chExt cx="0" cy="0"/>
        </a:xfrm>
      </p:grpSpPr>
      <p:sp>
        <p:nvSpPr>
          <p:cNvPr id="50" name="Google Shape;50;p7"/>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50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 type="body"/>
          </p:nvPr>
        </p:nvSpPr>
        <p:spPr>
          <a:xfrm>
            <a:off x="457200" y="1855248"/>
            <a:ext cx="4040188" cy="659352"/>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2" name="Google Shape;52;p7"/>
          <p:cNvSpPr txBox="1"/>
          <p:nvPr>
            <p:ph idx="2" type="body"/>
          </p:nvPr>
        </p:nvSpPr>
        <p:spPr>
          <a:xfrm>
            <a:off x="4645025" y="1859757"/>
            <a:ext cx="4041775" cy="654843"/>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3" name="Google Shape;53;p7"/>
          <p:cNvSpPr txBox="1"/>
          <p:nvPr>
            <p:ph idx="3" type="body"/>
          </p:nvPr>
        </p:nvSpPr>
        <p:spPr>
          <a:xfrm>
            <a:off x="457200" y="2514600"/>
            <a:ext cx="4040188" cy="3845720"/>
          </a:xfrm>
          <a:prstGeom prst="rect">
            <a:avLst/>
          </a:prstGeom>
          <a:noFill/>
          <a:ln>
            <a:noFill/>
          </a:ln>
        </p:spPr>
        <p:txBody>
          <a:bodyPr anchorCtr="0" anchor="t" bIns="45700" lIns="91425" spcFirstLastPara="1" rIns="91425" wrap="square" tIns="0">
            <a:no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4" name="Google Shape;54;p7"/>
          <p:cNvSpPr txBox="1"/>
          <p:nvPr>
            <p:ph idx="4" type="body"/>
          </p:nvPr>
        </p:nvSpPr>
        <p:spPr>
          <a:xfrm>
            <a:off x="4645025" y="2514600"/>
            <a:ext cx="4041775" cy="3845720"/>
          </a:xfrm>
          <a:prstGeom prst="rect">
            <a:avLst/>
          </a:prstGeom>
          <a:noFill/>
          <a:ln>
            <a:noFill/>
          </a:ln>
        </p:spPr>
        <p:txBody>
          <a:bodyPr anchorCtr="0" anchor="t" bIns="45700" lIns="91425" spcFirstLastPara="1" rIns="91425" wrap="square" tIns="0">
            <a:no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5" name="Google Shape;55;p7"/>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7"/>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8"/>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8"/>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0" name="Shape 60"/>
        <p:cNvGrpSpPr/>
        <p:nvPr/>
      </p:nvGrpSpPr>
      <p:grpSpPr>
        <a:xfrm>
          <a:off x="0" y="0"/>
          <a:ext cx="0" cy="0"/>
          <a:chOff x="0" y="0"/>
          <a:chExt cx="0" cy="0"/>
        </a:xfrm>
      </p:grpSpPr>
      <p:sp>
        <p:nvSpPr>
          <p:cNvPr id="61" name="Google Shape;61;p9"/>
          <p:cNvSpPr txBox="1"/>
          <p:nvPr>
            <p:ph type="title"/>
          </p:nvPr>
        </p:nvSpPr>
        <p:spPr>
          <a:xfrm>
            <a:off x="685800" y="514352"/>
            <a:ext cx="2743200" cy="116205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2600"/>
              <a:buFont typeface="Calibri"/>
              <a:buNone/>
              <a:defRPr b="0" sz="26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9"/>
          <p:cNvSpPr txBox="1"/>
          <p:nvPr>
            <p:ph idx="1" type="body"/>
          </p:nvPr>
        </p:nvSpPr>
        <p:spPr>
          <a:xfrm>
            <a:off x="685800" y="1676400"/>
            <a:ext cx="2743200" cy="4572000"/>
          </a:xfrm>
          <a:prstGeom prst="rect">
            <a:avLst/>
          </a:prstGeom>
          <a:noFill/>
          <a:ln>
            <a:noFill/>
          </a:ln>
        </p:spPr>
        <p:txBody>
          <a:bodyPr anchorCtr="0" anchor="t" bIns="45700" lIns="18275" spcFirstLastPara="1" rIns="18275" wrap="square" tIns="45700">
            <a:noAutofit/>
          </a:bodyPr>
          <a:lstStyle>
            <a:lvl1pPr indent="-228600" lvl="0" marL="457200" algn="l">
              <a:spcBef>
                <a:spcPts val="280"/>
              </a:spcBef>
              <a:spcAft>
                <a:spcPts val="0"/>
              </a:spcAft>
              <a:buSzPts val="1330"/>
              <a:buNone/>
              <a:defRPr sz="1400"/>
            </a:lvl1pPr>
            <a:lvl2pPr indent="-228600" lvl="1" marL="914400" algn="l">
              <a:spcBef>
                <a:spcPts val="240"/>
              </a:spcBef>
              <a:spcAft>
                <a:spcPts val="0"/>
              </a:spcAft>
              <a:buSzPts val="1020"/>
              <a:buNone/>
              <a:defRPr sz="1200"/>
            </a:lvl2pPr>
            <a:lvl3pPr indent="-228600" lvl="2" marL="1371600" algn="l">
              <a:spcBef>
                <a:spcPts val="200"/>
              </a:spcBef>
              <a:spcAft>
                <a:spcPts val="0"/>
              </a:spcAft>
              <a:buSzPts val="700"/>
              <a:buNone/>
              <a:defRPr sz="1000"/>
            </a:lvl3pPr>
            <a:lvl4pPr indent="-228600" lvl="3" marL="1828800" algn="l">
              <a:spcBef>
                <a:spcPts val="180"/>
              </a:spcBef>
              <a:spcAft>
                <a:spcPts val="0"/>
              </a:spcAft>
              <a:buSzPts val="585"/>
              <a:buNone/>
              <a:defRPr sz="900"/>
            </a:lvl4pPr>
            <a:lvl5pPr indent="-228600" lvl="4" marL="2286000" algn="l">
              <a:spcBef>
                <a:spcPts val="180"/>
              </a:spcBef>
              <a:spcAft>
                <a:spcPts val="0"/>
              </a:spcAft>
              <a:buSzPts val="585"/>
              <a:buNone/>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3" name="Google Shape;63;p9"/>
          <p:cNvSpPr txBox="1"/>
          <p:nvPr>
            <p:ph idx="2" type="body"/>
          </p:nvPr>
        </p:nvSpPr>
        <p:spPr>
          <a:xfrm>
            <a:off x="3575050" y="1676400"/>
            <a:ext cx="5111750" cy="4572000"/>
          </a:xfrm>
          <a:prstGeom prst="rect">
            <a:avLst/>
          </a:prstGeom>
          <a:noFill/>
          <a:ln>
            <a:noFill/>
          </a:ln>
        </p:spPr>
        <p:txBody>
          <a:bodyPr anchorCtr="0" anchor="t" bIns="45700" lIns="91425" spcFirstLastPara="1" rIns="91425" wrap="square" tIns="0">
            <a:noAutofit/>
          </a:bodyPr>
          <a:lstStyle>
            <a:lvl1pPr indent="-397510" lvl="0" marL="457200" algn="l">
              <a:spcBef>
                <a:spcPts val="560"/>
              </a:spcBef>
              <a:spcAft>
                <a:spcPts val="0"/>
              </a:spcAft>
              <a:buSzPts val="2660"/>
              <a:buChar char="⚫"/>
              <a:defRPr sz="2800"/>
            </a:lvl1pPr>
            <a:lvl2pPr indent="-368935" lvl="1" marL="914400" algn="l">
              <a:spcBef>
                <a:spcPts val="520"/>
              </a:spcBef>
              <a:spcAft>
                <a:spcPts val="0"/>
              </a:spcAft>
              <a:buSzPts val="2210"/>
              <a:buChar char="⚫"/>
              <a:defRPr sz="2600"/>
            </a:lvl2pPr>
            <a:lvl3pPr indent="-335280" lvl="2" marL="1371600" algn="l">
              <a:spcBef>
                <a:spcPts val="480"/>
              </a:spcBef>
              <a:spcAft>
                <a:spcPts val="0"/>
              </a:spcAft>
              <a:buSzPts val="1680"/>
              <a:buChar char="⚫"/>
              <a:defRPr sz="2400"/>
            </a:lvl3pPr>
            <a:lvl4pPr indent="-311150" lvl="3" marL="1828800" algn="l">
              <a:spcBef>
                <a:spcPts val="400"/>
              </a:spcBef>
              <a:spcAft>
                <a:spcPts val="0"/>
              </a:spcAft>
              <a:buSzPts val="1300"/>
              <a:buChar char="⚫"/>
              <a:defRPr sz="20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4" name="Google Shape;64;p9"/>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9"/>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10"/>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8" name="Google Shape;68;p10"/>
          <p:cNvSpPr txBox="1"/>
          <p:nvPr>
            <p:ph idx="1" type="body"/>
          </p:nvPr>
        </p:nvSpPr>
        <p:spPr>
          <a:xfrm rot="5400000">
            <a:off x="2377281" y="15081"/>
            <a:ext cx="4389437" cy="8229600"/>
          </a:xfrm>
          <a:prstGeom prst="rect">
            <a:avLst/>
          </a:prstGeom>
          <a:noFill/>
          <a:ln>
            <a:noFill/>
          </a:ln>
        </p:spPr>
        <p:txBody>
          <a:bodyPr anchorCtr="0" anchor="t" bIns="45700" lIns="91425" spcFirstLastPara="1" rIns="91425" wrap="square" tIns="45700">
            <a:no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9" name="Google Shape;69;p10"/>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1" name="Shape 71"/>
        <p:cNvGrpSpPr/>
        <p:nvPr/>
      </p:nvGrpSpPr>
      <p:grpSpPr>
        <a:xfrm>
          <a:off x="0" y="0"/>
          <a:ext cx="0" cy="0"/>
          <a:chOff x="0" y="0"/>
          <a:chExt cx="0" cy="0"/>
        </a:xfrm>
      </p:grpSpPr>
      <p:sp>
        <p:nvSpPr>
          <p:cNvPr id="72" name="Google Shape;72;p11"/>
          <p:cNvSpPr txBox="1"/>
          <p:nvPr>
            <p:ph type="title"/>
          </p:nvPr>
        </p:nvSpPr>
        <p:spPr>
          <a:xfrm rot="5400000">
            <a:off x="5052219" y="2491582"/>
            <a:ext cx="5211763" cy="20574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11"/>
          <p:cNvSpPr txBox="1"/>
          <p:nvPr>
            <p:ph idx="1" type="body"/>
          </p:nvPr>
        </p:nvSpPr>
        <p:spPr>
          <a:xfrm rot="5400000">
            <a:off x="861219" y="510382"/>
            <a:ext cx="5211763" cy="6019800"/>
          </a:xfrm>
          <a:prstGeom prst="rect">
            <a:avLst/>
          </a:prstGeom>
          <a:noFill/>
          <a:ln>
            <a:noFill/>
          </a:ln>
        </p:spPr>
        <p:txBody>
          <a:bodyPr anchorCtr="0" anchor="t" bIns="45700" lIns="91425" spcFirstLastPara="1" rIns="91425" wrap="square" tIns="45700">
            <a:no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4" name="Google Shape;74;p1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4.jp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0"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0.xml"/><Relationship Id="rId3" Type="http://schemas.openxmlformats.org/officeDocument/2006/relationships/theme" Target="../theme/theme4.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4.jpg"/><Relationship Id="rId2" Type="http://schemas.openxmlformats.org/officeDocument/2006/relationships/slideLayout" Target="../slideLayouts/slideLayout11.xml"/><Relationship Id="rId3"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
          <p:cNvSpPr/>
          <p:nvPr/>
        </p:nvSpPr>
        <p:spPr>
          <a:xfrm>
            <a:off x="-9525" y="-7937"/>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F">
                  <a:alpha val="44705"/>
                </a:srgbClr>
              </a:gs>
              <a:gs pos="100000">
                <a:srgbClr val="00EBF8">
                  <a:alpha val="54901"/>
                </a:srgbClr>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11" name="Google Shape;11;p1"/>
          <p:cNvSpPr/>
          <p:nvPr/>
        </p:nvSpPr>
        <p:spPr>
          <a:xfrm>
            <a:off x="4381500" y="-7937"/>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DB6"/>
              </a:gs>
              <a:gs pos="80000">
                <a:srgbClr val="009BE5"/>
              </a:gs>
              <a:gs pos="100000">
                <a:srgbClr val="009BE5"/>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grpSp>
        <p:nvGrpSpPr>
          <p:cNvPr id="12" name="Google Shape;12;p1"/>
          <p:cNvGrpSpPr/>
          <p:nvPr/>
        </p:nvGrpSpPr>
        <p:grpSpPr>
          <a:xfrm>
            <a:off x="-29327" y="-14808"/>
            <a:ext cx="9198219" cy="1083716"/>
            <a:chOff x="-29322" y="-1971"/>
            <a:chExt cx="9198255" cy="1086266"/>
          </a:xfrm>
        </p:grpSpPr>
        <p:sp>
          <p:nvSpPr>
            <p:cNvPr id="13" name="Google Shape;13;p1"/>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2400"/>
                <a:buFont typeface="Times New Roman"/>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4" name="Google Shape;14;p1"/>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2400"/>
                <a:buFont typeface="Times New Roman"/>
                <a:buNone/>
              </a:pPr>
              <a:r>
                <a:t/>
              </a:r>
              <a:endParaRPr b="0" i="0" sz="2400" u="none" cap="none" strike="noStrike">
                <a:solidFill>
                  <a:schemeClr val="lt1"/>
                </a:solidFill>
                <a:latin typeface="Times New Roman"/>
                <a:ea typeface="Times New Roman"/>
                <a:cs typeface="Times New Roman"/>
                <a:sym typeface="Times New Roman"/>
              </a:endParaRPr>
            </a:p>
          </p:txBody>
        </p:sp>
      </p:grpSp>
      <p:sp>
        <p:nvSpPr>
          <p:cNvPr id="15" name="Google Shape;15;p1"/>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lvl1pPr lvl="0" marR="0" rtl="0" algn="l">
              <a:spcBef>
                <a:spcPts val="0"/>
              </a:spcBef>
              <a:spcAft>
                <a:spcPts val="0"/>
              </a:spcAft>
              <a:buClr>
                <a:schemeClr val="lt2"/>
              </a:buClr>
              <a:buSzPts val="5000"/>
              <a:buFont typeface="Calibri"/>
              <a:buNone/>
              <a:defRPr b="0" i="0" sz="5000" u="none" cap="none" strike="noStrike">
                <a:solidFill>
                  <a:schemeClr val="lt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6" name="Google Shape;16;p1"/>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lt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lt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lt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lt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lt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lt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lt1"/>
                </a:solidFill>
                <a:latin typeface="Constantia"/>
                <a:ea typeface="Constantia"/>
                <a:cs typeface="Constantia"/>
                <a:sym typeface="Constantia"/>
              </a:defRPr>
            </a:lvl7pPr>
            <a:lvl8pPr indent="-330200" lvl="7" marL="3657600" marR="0" rtl="0" algn="l">
              <a:spcBef>
                <a:spcPts val="320"/>
              </a:spcBef>
              <a:spcAft>
                <a:spcPts val="0"/>
              </a:spcAft>
              <a:buClr>
                <a:schemeClr val="lt2"/>
              </a:buClr>
              <a:buSzPts val="1600"/>
              <a:buFont typeface="Constantia"/>
              <a:buChar char="•"/>
              <a:defRPr b="0" i="0" sz="1600" u="none" cap="none" strike="noStrike">
                <a:solidFill>
                  <a:schemeClr val="lt1"/>
                </a:solidFill>
                <a:latin typeface="Constantia"/>
                <a:ea typeface="Constantia"/>
                <a:cs typeface="Constantia"/>
                <a:sym typeface="Constantia"/>
              </a:defRPr>
            </a:lvl8pPr>
            <a:lvl9pPr indent="-317500" lvl="8" marL="4114800" marR="0" rtl="0" algn="l">
              <a:spcBef>
                <a:spcPts val="280"/>
              </a:spcBef>
              <a:spcAft>
                <a:spcPts val="0"/>
              </a:spcAft>
              <a:buClr>
                <a:schemeClr val="lt2"/>
              </a:buClr>
              <a:buSzPts val="1400"/>
              <a:buFont typeface="Constantia"/>
              <a:buChar char="•"/>
              <a:defRPr b="0" i="0" sz="1400" u="none" cap="none" strike="noStrike">
                <a:solidFill>
                  <a:schemeClr val="lt1"/>
                </a:solidFill>
                <a:latin typeface="Constantia"/>
                <a:ea typeface="Constantia"/>
                <a:cs typeface="Constantia"/>
                <a:sym typeface="Constantia"/>
              </a:defRPr>
            </a:lvl9pPr>
          </a:lstStyle>
          <a:p/>
        </p:txBody>
      </p:sp>
      <p:sp>
        <p:nvSpPr>
          <p:cNvPr id="17" name="Google Shape;17;p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18" name="Google Shape;18;p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4" name="Shape 24"/>
        <p:cNvGrpSpPr/>
        <p:nvPr/>
      </p:nvGrpSpPr>
      <p:grpSpPr>
        <a:xfrm>
          <a:off x="0" y="0"/>
          <a:ext cx="0" cy="0"/>
          <a:chOff x="0" y="0"/>
          <a:chExt cx="0" cy="0"/>
        </a:xfrm>
      </p:grpSpPr>
      <p:sp>
        <p:nvSpPr>
          <p:cNvPr id="25" name="Google Shape;25;p3"/>
          <p:cNvSpPr/>
          <p:nvPr/>
        </p:nvSpPr>
        <p:spPr>
          <a:xfrm>
            <a:off x="-9525" y="-7937"/>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F">
                  <a:alpha val="44705"/>
                </a:srgbClr>
              </a:gs>
              <a:gs pos="100000">
                <a:srgbClr val="00EBF8">
                  <a:alpha val="54901"/>
                </a:srgbClr>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26" name="Google Shape;26;p3"/>
          <p:cNvSpPr/>
          <p:nvPr/>
        </p:nvSpPr>
        <p:spPr>
          <a:xfrm>
            <a:off x="4381500" y="-7937"/>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DB6"/>
              </a:gs>
              <a:gs pos="80000">
                <a:srgbClr val="009BE5"/>
              </a:gs>
              <a:gs pos="100000">
                <a:srgbClr val="009BE5"/>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27" name="Google Shape;27;p3"/>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lvl1pPr lvl="0"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8" name="Google Shape;28;p3"/>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dk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dk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dk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dk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dk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dk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dk1"/>
                </a:solidFill>
                <a:latin typeface="Constantia"/>
                <a:ea typeface="Constantia"/>
                <a:cs typeface="Constantia"/>
                <a:sym typeface="Constantia"/>
              </a:defRPr>
            </a:lvl7pPr>
            <a:lvl8pPr indent="-330200" lvl="7" marL="3657600" marR="0" rtl="0" algn="l">
              <a:spcBef>
                <a:spcPts val="320"/>
              </a:spcBef>
              <a:spcAft>
                <a:spcPts val="0"/>
              </a:spcAft>
              <a:buClr>
                <a:schemeClr val="dk2"/>
              </a:buClr>
              <a:buSzPts val="1600"/>
              <a:buFont typeface="Constantia"/>
              <a:buChar char="•"/>
              <a:defRPr b="0" i="0" sz="1600" u="none" cap="none" strike="noStrike">
                <a:solidFill>
                  <a:schemeClr val="dk1"/>
                </a:solidFill>
                <a:latin typeface="Constantia"/>
                <a:ea typeface="Constantia"/>
                <a:cs typeface="Constantia"/>
                <a:sym typeface="Constantia"/>
              </a:defRPr>
            </a:lvl8pPr>
            <a:lvl9pPr indent="-317500" lvl="8" marL="4114800" marR="0" rtl="0" algn="l">
              <a:spcBef>
                <a:spcPts val="280"/>
              </a:spcBef>
              <a:spcAft>
                <a:spcPts val="0"/>
              </a:spcAft>
              <a:buClr>
                <a:schemeClr val="dk2"/>
              </a:buClr>
              <a:buSzPts val="14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29" name="Google Shape;29;p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30" name="Google Shape;30;p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grpSp>
        <p:nvGrpSpPr>
          <p:cNvPr id="31" name="Google Shape;31;p3"/>
          <p:cNvGrpSpPr/>
          <p:nvPr/>
        </p:nvGrpSpPr>
        <p:grpSpPr>
          <a:xfrm>
            <a:off x="-29327" y="-14808"/>
            <a:ext cx="9198219" cy="1083716"/>
            <a:chOff x="-29322" y="-1971"/>
            <a:chExt cx="9198255" cy="1086266"/>
          </a:xfrm>
        </p:grpSpPr>
        <p:sp>
          <p:nvSpPr>
            <p:cNvPr id="32" name="Google Shape;32;p3"/>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3" name="Google Shape;33;p3"/>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t/>
              </a:r>
              <a:endParaRPr b="0" i="0" sz="2400" u="none" cap="none" strike="noStrike">
                <a:solidFill>
                  <a:schemeClr val="dk1"/>
                </a:solidFill>
                <a:latin typeface="Times New Roman"/>
                <a:ea typeface="Times New Roman"/>
                <a:cs typeface="Times New Roman"/>
                <a:sym typeface="Times New Roman"/>
              </a:endParaRPr>
            </a:p>
          </p:txBody>
        </p:sp>
      </p:gr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76" name="Shape 76"/>
        <p:cNvGrpSpPr/>
        <p:nvPr/>
      </p:nvGrpSpPr>
      <p:grpSpPr>
        <a:xfrm>
          <a:off x="0" y="0"/>
          <a:ext cx="0" cy="0"/>
          <a:chOff x="0" y="0"/>
          <a:chExt cx="0" cy="0"/>
        </a:xfrm>
      </p:grpSpPr>
      <p:sp>
        <p:nvSpPr>
          <p:cNvPr id="77" name="Google Shape;77;p12"/>
          <p:cNvSpPr/>
          <p:nvPr/>
        </p:nvSpPr>
        <p:spPr>
          <a:xfrm>
            <a:off x="-9525" y="-7937"/>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F">
                  <a:alpha val="44705"/>
                </a:srgbClr>
              </a:gs>
              <a:gs pos="100000">
                <a:srgbClr val="00EBF8">
                  <a:alpha val="54901"/>
                </a:srgbClr>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78" name="Google Shape;78;p12"/>
          <p:cNvSpPr/>
          <p:nvPr/>
        </p:nvSpPr>
        <p:spPr>
          <a:xfrm>
            <a:off x="4381500" y="-7937"/>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DB6"/>
              </a:gs>
              <a:gs pos="80000">
                <a:srgbClr val="009BE5"/>
              </a:gs>
              <a:gs pos="100000">
                <a:srgbClr val="009BE5"/>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grpSp>
        <p:nvGrpSpPr>
          <p:cNvPr id="79" name="Google Shape;79;p12"/>
          <p:cNvGrpSpPr/>
          <p:nvPr/>
        </p:nvGrpSpPr>
        <p:grpSpPr>
          <a:xfrm>
            <a:off x="-29327" y="-14808"/>
            <a:ext cx="9198219" cy="1083716"/>
            <a:chOff x="-29322" y="-1971"/>
            <a:chExt cx="9198255" cy="1086266"/>
          </a:xfrm>
        </p:grpSpPr>
        <p:sp>
          <p:nvSpPr>
            <p:cNvPr id="80" name="Google Shape;80;p12"/>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2400"/>
                <a:buFont typeface="Times New Roman"/>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81" name="Google Shape;81;p12"/>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2400"/>
                <a:buFont typeface="Times New Roman"/>
                <a:buNone/>
              </a:pPr>
              <a:r>
                <a:t/>
              </a:r>
              <a:endParaRPr b="0" i="0" sz="2400" u="none" cap="none" strike="noStrike">
                <a:solidFill>
                  <a:schemeClr val="lt1"/>
                </a:solidFill>
                <a:latin typeface="Times New Roman"/>
                <a:ea typeface="Times New Roman"/>
                <a:cs typeface="Times New Roman"/>
                <a:sym typeface="Times New Roman"/>
              </a:endParaRPr>
            </a:p>
          </p:txBody>
        </p:sp>
      </p:grpSp>
      <p:sp>
        <p:nvSpPr>
          <p:cNvPr id="82" name="Google Shape;82;p12"/>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lvl1pPr lvl="0" marR="0" rtl="0" algn="l">
              <a:spcBef>
                <a:spcPts val="0"/>
              </a:spcBef>
              <a:spcAft>
                <a:spcPts val="0"/>
              </a:spcAft>
              <a:buClr>
                <a:schemeClr val="lt2"/>
              </a:buClr>
              <a:buSzPts val="5000"/>
              <a:buFont typeface="Calibri"/>
              <a:buNone/>
              <a:defRPr b="0" i="0" sz="5000" u="none" cap="none" strike="noStrike">
                <a:solidFill>
                  <a:schemeClr val="lt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3" name="Google Shape;83;p12"/>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lt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lt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lt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lt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lt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lt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lt1"/>
                </a:solidFill>
                <a:latin typeface="Constantia"/>
                <a:ea typeface="Constantia"/>
                <a:cs typeface="Constantia"/>
                <a:sym typeface="Constantia"/>
              </a:defRPr>
            </a:lvl7pPr>
            <a:lvl8pPr indent="-330200" lvl="7" marL="3657600" marR="0" rtl="0" algn="l">
              <a:spcBef>
                <a:spcPts val="320"/>
              </a:spcBef>
              <a:spcAft>
                <a:spcPts val="0"/>
              </a:spcAft>
              <a:buClr>
                <a:schemeClr val="lt2"/>
              </a:buClr>
              <a:buSzPts val="1600"/>
              <a:buFont typeface="Constantia"/>
              <a:buChar char="•"/>
              <a:defRPr b="0" i="0" sz="1600" u="none" cap="none" strike="noStrike">
                <a:solidFill>
                  <a:schemeClr val="lt1"/>
                </a:solidFill>
                <a:latin typeface="Constantia"/>
                <a:ea typeface="Constantia"/>
                <a:cs typeface="Constantia"/>
                <a:sym typeface="Constantia"/>
              </a:defRPr>
            </a:lvl8pPr>
            <a:lvl9pPr indent="-317500" lvl="8" marL="4114800" marR="0" rtl="0" algn="l">
              <a:spcBef>
                <a:spcPts val="280"/>
              </a:spcBef>
              <a:spcAft>
                <a:spcPts val="0"/>
              </a:spcAft>
              <a:buClr>
                <a:schemeClr val="lt2"/>
              </a:buClr>
              <a:buSzPts val="1400"/>
              <a:buFont typeface="Constantia"/>
              <a:buChar char="•"/>
              <a:defRPr b="0" i="0" sz="1400" u="none" cap="none" strike="noStrike">
                <a:solidFill>
                  <a:schemeClr val="lt1"/>
                </a:solidFill>
                <a:latin typeface="Constantia"/>
                <a:ea typeface="Constantia"/>
                <a:cs typeface="Constantia"/>
                <a:sym typeface="Constantia"/>
              </a:defRPr>
            </a:lvl9pPr>
          </a:lstStyle>
          <a:p/>
        </p:txBody>
      </p:sp>
      <p:sp>
        <p:nvSpPr>
          <p:cNvPr id="84" name="Google Shape;84;p1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85" name="Google Shape;85;p1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SzPts val="1400"/>
              <a:buNone/>
              <a:defRPr b="0" i="0" sz="1200" u="none">
                <a:solidFill>
                  <a:srgbClr val="D1EAEE"/>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86" name="Google Shape;86;p12"/>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rgbClr val="D1EAEE"/>
              </a:buClr>
              <a:buSzPts val="1200"/>
              <a:buFont typeface="Times New Roman"/>
              <a:buNone/>
              <a:defRPr b="0" i="0" sz="1200" u="none">
                <a:solidFill>
                  <a:srgbClr val="D1EAEE"/>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7" r:id="rId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3" name="Shape 93"/>
        <p:cNvGrpSpPr/>
        <p:nvPr/>
      </p:nvGrpSpPr>
      <p:grpSpPr>
        <a:xfrm>
          <a:off x="0" y="0"/>
          <a:ext cx="0" cy="0"/>
          <a:chOff x="0" y="0"/>
          <a:chExt cx="0" cy="0"/>
        </a:xfrm>
      </p:grpSpPr>
      <p:sp>
        <p:nvSpPr>
          <p:cNvPr id="94" name="Google Shape;94;p14"/>
          <p:cNvSpPr/>
          <p:nvPr/>
        </p:nvSpPr>
        <p:spPr>
          <a:xfrm flipH="1" rot="-10380000">
            <a:off x="3165475" y="1108075"/>
            <a:ext cx="5257800" cy="4114800"/>
          </a:xfrm>
          <a:custGeom>
            <a:rect b="b" l="l" r="r" t="t"/>
            <a:pathLst>
              <a:path extrusionOk="0" h="4114800" w="5257800">
                <a:moveTo>
                  <a:pt x="0" y="0"/>
                </a:moveTo>
                <a:lnTo>
                  <a:pt x="5107774" y="0"/>
                </a:lnTo>
                <a:lnTo>
                  <a:pt x="5257800" y="150026"/>
                </a:lnTo>
                <a:lnTo>
                  <a:pt x="5257800" y="4114800"/>
                </a:lnTo>
                <a:lnTo>
                  <a:pt x="0" y="4114800"/>
                </a:lnTo>
                <a:lnTo>
                  <a:pt x="0" y="0"/>
                </a:lnTo>
                <a:close/>
              </a:path>
            </a:pathLst>
          </a:custGeom>
          <a:solidFill>
            <a:srgbClr val="FFFFFF"/>
          </a:solidFill>
          <a:ln cap="rnd" cmpd="sng" w="9525">
            <a:solidFill>
              <a:srgbClr val="C0C0C0"/>
            </a:solidFill>
            <a:prstDash val="solid"/>
            <a:miter lim="800000"/>
            <a:headEnd len="sm" w="sm" type="none"/>
            <a:tailEnd len="sm" w="sm" type="none"/>
          </a:ln>
          <a:effectLst>
            <a:outerShdw blurRad="63500" sx="98500" kx="98485" dir="7500041" dist="38499" sy="100079">
              <a:srgbClr val="000000">
                <a:alpha val="24705"/>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95" name="Google Shape;95;p14"/>
          <p:cNvSpPr/>
          <p:nvPr/>
        </p:nvSpPr>
        <p:spPr>
          <a:xfrm flipH="1" rot="-10380000">
            <a:off x="8004175" y="5359400"/>
            <a:ext cx="155575" cy="155575"/>
          </a:xfrm>
          <a:prstGeom prst="rtTriangle">
            <a:avLst/>
          </a:prstGeom>
          <a:solidFill>
            <a:srgbClr val="FFFFFF"/>
          </a:solidFill>
          <a:ln cap="flat" cmpd="sng" w="12700">
            <a:solidFill>
              <a:srgbClr val="FFFFFF"/>
            </a:solidFill>
            <a:prstDash val="solid"/>
            <a:bevel/>
            <a:headEnd len="sm" w="sm" type="none"/>
            <a:tailEnd len="sm" w="sm" type="none"/>
          </a:ln>
          <a:effectLst>
            <a:outerShdw blurRad="63500" dir="12899787" dist="6350">
              <a:srgbClr val="000000">
                <a:alpha val="46666"/>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96" name="Google Shape;96;p14"/>
          <p:cNvSpPr/>
          <p:nvPr/>
        </p:nvSpPr>
        <p:spPr>
          <a:xfrm flipH="1" rot="10800000">
            <a:off x="-9525" y="5816600"/>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F">
                  <a:alpha val="44705"/>
                </a:srgbClr>
              </a:gs>
              <a:gs pos="100000">
                <a:srgbClr val="00EBF8">
                  <a:alpha val="54901"/>
                </a:srgbClr>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97" name="Google Shape;97;p14"/>
          <p:cNvSpPr/>
          <p:nvPr/>
        </p:nvSpPr>
        <p:spPr>
          <a:xfrm flipH="1" rot="10800000">
            <a:off x="4381500" y="6219825"/>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DB6"/>
              </a:gs>
              <a:gs pos="80000">
                <a:srgbClr val="009BE5"/>
              </a:gs>
              <a:gs pos="100000">
                <a:srgbClr val="009BE5"/>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98" name="Google Shape;98;p14"/>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lvl1pPr lvl="0"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9" name="Google Shape;99;p14"/>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dk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dk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dk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dk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dk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dk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dk1"/>
                </a:solidFill>
                <a:latin typeface="Constantia"/>
                <a:ea typeface="Constantia"/>
                <a:cs typeface="Constantia"/>
                <a:sym typeface="Constantia"/>
              </a:defRPr>
            </a:lvl7pPr>
            <a:lvl8pPr indent="-330200" lvl="7" marL="3657600" marR="0" rtl="0" algn="l">
              <a:spcBef>
                <a:spcPts val="320"/>
              </a:spcBef>
              <a:spcAft>
                <a:spcPts val="0"/>
              </a:spcAft>
              <a:buClr>
                <a:schemeClr val="dk2"/>
              </a:buClr>
              <a:buSzPts val="1600"/>
              <a:buFont typeface="Constantia"/>
              <a:buChar char="•"/>
              <a:defRPr b="0" i="0" sz="1600" u="none" cap="none" strike="noStrike">
                <a:solidFill>
                  <a:schemeClr val="dk1"/>
                </a:solidFill>
                <a:latin typeface="Constantia"/>
                <a:ea typeface="Constantia"/>
                <a:cs typeface="Constantia"/>
                <a:sym typeface="Constantia"/>
              </a:defRPr>
            </a:lvl8pPr>
            <a:lvl9pPr indent="-317500" lvl="8" marL="4114800" marR="0" rtl="0" algn="l">
              <a:spcBef>
                <a:spcPts val="280"/>
              </a:spcBef>
              <a:spcAft>
                <a:spcPts val="0"/>
              </a:spcAft>
              <a:buClr>
                <a:schemeClr val="dk2"/>
              </a:buClr>
              <a:buSzPts val="14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100" name="Google Shape;100;p1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01" name="Google Shape;101;p1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SzPts val="1400"/>
              <a:buNone/>
              <a:defRPr b="0" i="0" sz="1200" u="none">
                <a:solidFill>
                  <a:srgbClr val="045C75"/>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02" name="Google Shape;102;p14"/>
          <p:cNvSpPr txBox="1"/>
          <p:nvPr>
            <p:ph idx="12" type="sldNum"/>
          </p:nvPr>
        </p:nvSpPr>
        <p:spPr>
          <a:xfrm>
            <a:off x="8077200" y="6356350"/>
            <a:ext cx="6096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rgbClr val="045C75"/>
              </a:buClr>
              <a:buSzPts val="1200"/>
              <a:buFont typeface="Times New Roman"/>
              <a:buNone/>
              <a:defRPr b="0" i="0" sz="1200" u="none">
                <a:solidFill>
                  <a:srgbClr val="045C75"/>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8" r:id="rId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jp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4.jp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4.jp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4.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4.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4.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4.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4.jp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4.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4.jpg"/><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4.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4.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4.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4.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4.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4.jpg"/><Relationship Id="rId4" Type="http://schemas.openxmlformats.org/officeDocument/2006/relationships/image" Target="../media/image1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4.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4.jpg"/><Relationship Id="rId4" Type="http://schemas.openxmlformats.org/officeDocument/2006/relationships/image" Target="../media/image1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4.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4.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4.jpg"/><Relationship Id="rId4" Type="http://schemas.openxmlformats.org/officeDocument/2006/relationships/image" Target="../media/image13.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4.jp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4.jp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4.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image" Target="../media/image4.jpg"/><Relationship Id="rId4" Type="http://schemas.openxmlformats.org/officeDocument/2006/relationships/image" Target="../media/image12.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jpg"/><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image" Target="../media/image4.jp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jp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3" name="Shape 113"/>
        <p:cNvGrpSpPr/>
        <p:nvPr/>
      </p:nvGrpSpPr>
      <p:grpSpPr>
        <a:xfrm>
          <a:off x="0" y="0"/>
          <a:ext cx="0" cy="0"/>
          <a:chOff x="0" y="0"/>
          <a:chExt cx="0" cy="0"/>
        </a:xfrm>
      </p:grpSpPr>
      <p:sp>
        <p:nvSpPr>
          <p:cNvPr id="114" name="Google Shape;114;p16"/>
          <p:cNvSpPr txBox="1"/>
          <p:nvPr>
            <p:ph idx="4294967295" type="ctrTitle"/>
          </p:nvPr>
        </p:nvSpPr>
        <p:spPr>
          <a:xfrm>
            <a:off x="533400" y="1371600"/>
            <a:ext cx="7851648" cy="1828800"/>
          </a:xfrm>
          <a:prstGeom prst="rect">
            <a:avLst/>
          </a:prstGeom>
          <a:noFill/>
          <a:ln>
            <a:noFill/>
          </a:ln>
        </p:spPr>
        <p:txBody>
          <a:bodyPr anchorCtr="0" anchor="b" bIns="0" lIns="0" spcFirstLastPara="1" rIns="18275" wrap="square" tIns="0">
            <a:normAutofit fontScale="90000"/>
          </a:bodyPr>
          <a:lstStyle/>
          <a:p>
            <a:pPr indent="0" lvl="0" marL="0" marR="0" rtl="0" algn="r">
              <a:lnSpc>
                <a:spcPct val="100000"/>
              </a:lnSpc>
              <a:spcBef>
                <a:spcPts val="0"/>
              </a:spcBef>
              <a:spcAft>
                <a:spcPts val="0"/>
              </a:spcAft>
              <a:buClr>
                <a:srgbClr val="4CE0EA"/>
              </a:buClr>
              <a:buSzPct val="100000"/>
              <a:buFont typeface="Calibri"/>
              <a:buNone/>
            </a:pPr>
            <a:r>
              <a:rPr b="1" i="0" lang="en-US" sz="5600" u="none" cap="none" strike="noStrike">
                <a:solidFill>
                  <a:srgbClr val="4CE0EA"/>
                </a:solidFill>
                <a:latin typeface="Calibri"/>
                <a:ea typeface="Calibri"/>
                <a:cs typeface="Calibri"/>
                <a:sym typeface="Calibri"/>
              </a:rPr>
              <a:t>William Stallings </a:t>
            </a:r>
            <a:br>
              <a:rPr b="1" i="0" lang="en-US" sz="5600" u="none" cap="none" strike="noStrike">
                <a:solidFill>
                  <a:srgbClr val="4CE0EA"/>
                </a:solidFill>
                <a:latin typeface="Calibri"/>
                <a:ea typeface="Calibri"/>
                <a:cs typeface="Calibri"/>
                <a:sym typeface="Calibri"/>
              </a:rPr>
            </a:br>
            <a:r>
              <a:rPr b="1" i="0" lang="en-US" sz="5600" u="none" cap="none" strike="noStrike">
                <a:solidFill>
                  <a:srgbClr val="4CE0EA"/>
                </a:solidFill>
                <a:latin typeface="Calibri"/>
                <a:ea typeface="Calibri"/>
                <a:cs typeface="Calibri"/>
                <a:sym typeface="Calibri"/>
              </a:rPr>
              <a:t>Computer Organization </a:t>
            </a:r>
            <a:br>
              <a:rPr b="1" i="0" lang="en-US" sz="5600" u="none" cap="none" strike="noStrike">
                <a:solidFill>
                  <a:srgbClr val="4CE0EA"/>
                </a:solidFill>
                <a:latin typeface="Calibri"/>
                <a:ea typeface="Calibri"/>
                <a:cs typeface="Calibri"/>
                <a:sym typeface="Calibri"/>
              </a:rPr>
            </a:br>
            <a:r>
              <a:rPr b="1" i="0" lang="en-US" sz="5600" u="none" cap="none" strike="noStrike">
                <a:solidFill>
                  <a:srgbClr val="4CE0EA"/>
                </a:solidFill>
                <a:latin typeface="Calibri"/>
                <a:ea typeface="Calibri"/>
                <a:cs typeface="Calibri"/>
                <a:sym typeface="Calibri"/>
              </a:rPr>
              <a:t>and Architecture</a:t>
            </a:r>
            <a:endParaRPr b="1" i="0" sz="5600" u="none" cap="none" strike="noStrike">
              <a:solidFill>
                <a:srgbClr val="4CE0EA"/>
              </a:solidFill>
              <a:latin typeface="Calibri"/>
              <a:ea typeface="Calibri"/>
              <a:cs typeface="Calibri"/>
              <a:sym typeface="Calibri"/>
            </a:endParaRPr>
          </a:p>
        </p:txBody>
      </p:sp>
      <p:sp>
        <p:nvSpPr>
          <p:cNvPr id="115" name="Google Shape;115;p16"/>
          <p:cNvSpPr txBox="1"/>
          <p:nvPr>
            <p:ph idx="1" type="subTitle"/>
          </p:nvPr>
        </p:nvSpPr>
        <p:spPr>
          <a:xfrm>
            <a:off x="533400" y="3228975"/>
            <a:ext cx="7854950" cy="1752600"/>
          </a:xfrm>
          <a:prstGeom prst="rect">
            <a:avLst/>
          </a:prstGeom>
          <a:noFill/>
          <a:ln>
            <a:noFill/>
          </a:ln>
        </p:spPr>
        <p:txBody>
          <a:bodyPr anchorCtr="0" anchor="t" bIns="45700" lIns="0" spcFirstLastPara="1" rIns="18275" wrap="square" tIns="45700">
            <a:noAutofit/>
          </a:bodyPr>
          <a:lstStyle/>
          <a:p>
            <a:pPr indent="0" lvl="0" marL="0" rtl="0" algn="r">
              <a:lnSpc>
                <a:spcPct val="100000"/>
              </a:lnSpc>
              <a:spcBef>
                <a:spcPts val="0"/>
              </a:spcBef>
              <a:spcAft>
                <a:spcPts val="0"/>
              </a:spcAft>
              <a:buSzPts val="2470"/>
              <a:buNone/>
            </a:pPr>
            <a:r>
              <a:rPr b="0" i="0" lang="en-US" sz="2600" u="none">
                <a:solidFill>
                  <a:schemeClr val="lt1"/>
                </a:solidFill>
                <a:latin typeface="Constantia"/>
                <a:ea typeface="Constantia"/>
                <a:cs typeface="Constantia"/>
                <a:sym typeface="Constantia"/>
              </a:rPr>
              <a:t>Chapter 7</a:t>
            </a:r>
            <a:endParaRPr/>
          </a:p>
          <a:p>
            <a:pPr indent="0" lvl="0" marL="0" rtl="0" algn="r">
              <a:lnSpc>
                <a:spcPct val="100000"/>
              </a:lnSpc>
              <a:spcBef>
                <a:spcPts val="520"/>
              </a:spcBef>
              <a:spcAft>
                <a:spcPts val="0"/>
              </a:spcAft>
              <a:buSzPts val="2470"/>
              <a:buNone/>
            </a:pPr>
            <a:r>
              <a:rPr b="0" i="0" lang="en-US" sz="2600" u="none">
                <a:solidFill>
                  <a:schemeClr val="lt1"/>
                </a:solidFill>
                <a:latin typeface="Constantia"/>
                <a:ea typeface="Constantia"/>
                <a:cs typeface="Constantia"/>
                <a:sym typeface="Constantia"/>
              </a:rPr>
              <a:t>Operating System</a:t>
            </a:r>
            <a:endParaRPr/>
          </a:p>
          <a:p>
            <a:pPr indent="0" lvl="0" marL="0" rtl="0" algn="r">
              <a:lnSpc>
                <a:spcPct val="100000"/>
              </a:lnSpc>
              <a:spcBef>
                <a:spcPts val="520"/>
              </a:spcBef>
              <a:spcAft>
                <a:spcPts val="0"/>
              </a:spcAft>
              <a:buSzPts val="2470"/>
              <a:buNone/>
            </a:pPr>
            <a:r>
              <a:rPr b="0" i="0" lang="en-US" sz="2600" u="none">
                <a:solidFill>
                  <a:schemeClr val="lt1"/>
                </a:solidFill>
                <a:latin typeface="Constantia"/>
                <a:ea typeface="Constantia"/>
                <a:cs typeface="Constantia"/>
                <a:sym typeface="Constantia"/>
              </a:rPr>
              <a:t>Support</a:t>
            </a:r>
            <a:endParaRPr/>
          </a:p>
        </p:txBody>
      </p:sp>
      <p:sp>
        <p:nvSpPr>
          <p:cNvPr id="116" name="Google Shape;116;p16"/>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D1EAEE"/>
              </a:buClr>
              <a:buSzPts val="1200"/>
              <a:buFont typeface="Times New Roman"/>
              <a:buNone/>
            </a:pPr>
            <a:fld id="{00000000-1234-1234-1234-123412341234}" type="slidenum">
              <a:rPr b="0" i="0" lang="en-US" sz="1200" u="none">
                <a:solidFill>
                  <a:srgbClr val="D1EAEE"/>
                </a:solidFill>
                <a:latin typeface="Times New Roman"/>
                <a:ea typeface="Times New Roman"/>
                <a:cs typeface="Times New Roman"/>
                <a:sym typeface="Times New Roman"/>
              </a:rPr>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9" name="Shape 179"/>
        <p:cNvGrpSpPr/>
        <p:nvPr/>
      </p:nvGrpSpPr>
      <p:grpSpPr>
        <a:xfrm>
          <a:off x="0" y="0"/>
          <a:ext cx="0" cy="0"/>
          <a:chOff x="0" y="0"/>
          <a:chExt cx="0" cy="0"/>
        </a:xfrm>
      </p:grpSpPr>
      <p:sp>
        <p:nvSpPr>
          <p:cNvPr id="180" name="Google Shape;180;p25"/>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Fitur-fitur perangkat keras	</a:t>
            </a:r>
            <a:endParaRPr/>
          </a:p>
        </p:txBody>
      </p:sp>
      <p:sp>
        <p:nvSpPr>
          <p:cNvPr id="181" name="Google Shape;181;p25"/>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Perlindungan Memori </a:t>
            </a:r>
            <a:r>
              <a:rPr b="0" i="0" lang="en-US" sz="1800" u="none">
                <a:solidFill>
                  <a:schemeClr val="dk1"/>
                </a:solidFill>
                <a:latin typeface="Constantia"/>
                <a:ea typeface="Constantia"/>
                <a:cs typeface="Constantia"/>
                <a:sym typeface="Constantia"/>
              </a:rPr>
              <a:t>Pada saat program pengguna dieksekusi, maka program itu tidak harus mengubah area memory yg berisi monitor. Jika terjaadi perubahan area memori maka prosesor akan mendeteksi kesalahan dan kontrol transfer ke monitor</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Pengatur waktu </a:t>
            </a:r>
            <a:r>
              <a:rPr b="0" i="0" lang="en-US" sz="1800" u="none">
                <a:solidFill>
                  <a:schemeClr val="dk1"/>
                </a:solidFill>
                <a:latin typeface="Constantia"/>
                <a:ea typeface="Constantia"/>
                <a:cs typeface="Constantia"/>
                <a:sym typeface="Constantia"/>
              </a:rPr>
              <a:t>Pengatur waktu digunakan untuk mencegah sebuah tugas memonopoli sistem</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Instruksi-instruksi istimewa </a:t>
            </a:r>
            <a:r>
              <a:rPr b="0" i="0" lang="en-US" sz="1800" u="none">
                <a:solidFill>
                  <a:schemeClr val="dk1"/>
                </a:solidFill>
                <a:latin typeface="Constantia"/>
                <a:ea typeface="Constantia"/>
                <a:cs typeface="Constantia"/>
                <a:sym typeface="Constantia"/>
              </a:rPr>
              <a:t>Instruksi yang diistimewakan adalah instruksi I/O</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Interupsi Fitur </a:t>
            </a:r>
            <a:r>
              <a:rPr b="0" i="0" lang="en-US" sz="1800" u="none">
                <a:solidFill>
                  <a:schemeClr val="dk1"/>
                </a:solidFill>
                <a:latin typeface="Constantia"/>
                <a:ea typeface="Constantia"/>
                <a:cs typeface="Constantia"/>
                <a:sym typeface="Constantia"/>
              </a:rPr>
              <a:t>yang memberikan SO lebih flexibel dalam melepaskan kontrol ke program pengguna dan mendapatkan kembali kontrol tersebut</a:t>
            </a:r>
            <a:endParaRPr/>
          </a:p>
        </p:txBody>
      </p:sp>
      <p:sp>
        <p:nvSpPr>
          <p:cNvPr id="182" name="Google Shape;182;p25"/>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
        <p:nvSpPr>
          <p:cNvPr id="183" name="Google Shape;183;p25"/>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87" name="Shape 187"/>
        <p:cNvGrpSpPr/>
        <p:nvPr/>
      </p:nvGrpSpPr>
      <p:grpSpPr>
        <a:xfrm>
          <a:off x="0" y="0"/>
          <a:ext cx="0" cy="0"/>
          <a:chOff x="0" y="0"/>
          <a:chExt cx="0" cy="0"/>
        </a:xfrm>
      </p:grpSpPr>
      <p:sp>
        <p:nvSpPr>
          <p:cNvPr id="188" name="Google Shape;188;p26"/>
          <p:cNvSpPr txBox="1"/>
          <p:nvPr>
            <p:ph type="title"/>
          </p:nvPr>
        </p:nvSpPr>
        <p:spPr>
          <a:xfrm>
            <a:off x="457200" y="704850"/>
            <a:ext cx="8229600" cy="11430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dk2"/>
              </a:buClr>
              <a:buSzPts val="4500"/>
              <a:buFont typeface="Calibri"/>
              <a:buNone/>
            </a:pPr>
            <a:r>
              <a:rPr b="0" i="0" lang="en-US" sz="4500" u="none">
                <a:solidFill>
                  <a:schemeClr val="dk2"/>
                </a:solidFill>
                <a:latin typeface="Calibri"/>
                <a:ea typeface="Calibri"/>
                <a:cs typeface="Calibri"/>
                <a:sym typeface="Calibri"/>
              </a:rPr>
              <a:t>Multi-programmed Batch Systems</a:t>
            </a:r>
            <a:endParaRPr/>
          </a:p>
        </p:txBody>
      </p:sp>
      <p:sp>
        <p:nvSpPr>
          <p:cNvPr id="189" name="Google Shape;189;p26"/>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I/O devices very slow</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When one program is waiting for I/O, another can use the CPU</a:t>
            </a:r>
            <a:endParaRPr/>
          </a:p>
        </p:txBody>
      </p:sp>
      <p:sp>
        <p:nvSpPr>
          <p:cNvPr id="190" name="Google Shape;190;p26"/>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94" name="Shape 194"/>
        <p:cNvGrpSpPr/>
        <p:nvPr/>
      </p:nvGrpSpPr>
      <p:grpSpPr>
        <a:xfrm>
          <a:off x="0" y="0"/>
          <a:ext cx="0" cy="0"/>
          <a:chOff x="0" y="0"/>
          <a:chExt cx="0" cy="0"/>
        </a:xfrm>
      </p:grpSpPr>
      <p:sp>
        <p:nvSpPr>
          <p:cNvPr id="195" name="Google Shape;195;p27"/>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Single Program</a:t>
            </a:r>
            <a:endParaRPr/>
          </a:p>
        </p:txBody>
      </p:sp>
      <p:sp>
        <p:nvSpPr>
          <p:cNvPr id="196" name="Google Shape;196;p27"/>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pic>
        <p:nvPicPr>
          <p:cNvPr id="197" name="Google Shape;197;p27"/>
          <p:cNvPicPr preferRelativeResize="0"/>
          <p:nvPr/>
        </p:nvPicPr>
        <p:blipFill rotWithShape="1">
          <a:blip r:embed="rId4">
            <a:alphaModFix/>
          </a:blip>
          <a:srcRect b="90177" l="18965" r="0" t="0"/>
          <a:stretch/>
        </p:blipFill>
        <p:spPr>
          <a:xfrm>
            <a:off x="228600" y="2841625"/>
            <a:ext cx="8610600" cy="14255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1" name="Shape 201"/>
        <p:cNvGrpSpPr/>
        <p:nvPr/>
      </p:nvGrpSpPr>
      <p:grpSpPr>
        <a:xfrm>
          <a:off x="0" y="0"/>
          <a:ext cx="0" cy="0"/>
          <a:chOff x="0" y="0"/>
          <a:chExt cx="0" cy="0"/>
        </a:xfrm>
      </p:grpSpPr>
      <p:sp>
        <p:nvSpPr>
          <p:cNvPr id="202" name="Google Shape;202;p28"/>
          <p:cNvSpPr txBox="1"/>
          <p:nvPr>
            <p:ph type="title"/>
          </p:nvPr>
        </p:nvSpPr>
        <p:spPr>
          <a:xfrm>
            <a:off x="457200" y="704850"/>
            <a:ext cx="8229600" cy="11430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dk2"/>
              </a:buClr>
              <a:buSzPts val="4500"/>
              <a:buFont typeface="Calibri"/>
              <a:buNone/>
            </a:pPr>
            <a:r>
              <a:rPr b="0" i="0" lang="en-US" sz="4500" u="none">
                <a:solidFill>
                  <a:schemeClr val="dk2"/>
                </a:solidFill>
                <a:latin typeface="Calibri"/>
                <a:ea typeface="Calibri"/>
                <a:cs typeface="Calibri"/>
                <a:sym typeface="Calibri"/>
              </a:rPr>
              <a:t>Multi-Programming with </a:t>
            </a:r>
            <a:br>
              <a:rPr b="0" i="0" lang="en-US" sz="4500" u="none">
                <a:solidFill>
                  <a:schemeClr val="dk2"/>
                </a:solidFill>
                <a:latin typeface="Calibri"/>
                <a:ea typeface="Calibri"/>
                <a:cs typeface="Calibri"/>
                <a:sym typeface="Calibri"/>
              </a:rPr>
            </a:br>
            <a:r>
              <a:rPr b="0" i="0" lang="en-US" sz="4500" u="none">
                <a:solidFill>
                  <a:schemeClr val="dk2"/>
                </a:solidFill>
                <a:latin typeface="Calibri"/>
                <a:ea typeface="Calibri"/>
                <a:cs typeface="Calibri"/>
                <a:sym typeface="Calibri"/>
              </a:rPr>
              <a:t>Two Programs</a:t>
            </a:r>
            <a:endParaRPr/>
          </a:p>
        </p:txBody>
      </p:sp>
      <p:sp>
        <p:nvSpPr>
          <p:cNvPr id="203" name="Google Shape;203;p28"/>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pic>
        <p:nvPicPr>
          <p:cNvPr id="204" name="Google Shape;204;p28"/>
          <p:cNvPicPr preferRelativeResize="0"/>
          <p:nvPr/>
        </p:nvPicPr>
        <p:blipFill rotWithShape="1">
          <a:blip r:embed="rId4">
            <a:alphaModFix/>
          </a:blip>
          <a:srcRect b="53544" l="0" r="0" t="20457"/>
          <a:stretch/>
        </p:blipFill>
        <p:spPr>
          <a:xfrm>
            <a:off x="457200" y="2365375"/>
            <a:ext cx="8153400" cy="28924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8" name="Shape 208"/>
        <p:cNvGrpSpPr/>
        <p:nvPr/>
      </p:nvGrpSpPr>
      <p:grpSpPr>
        <a:xfrm>
          <a:off x="0" y="0"/>
          <a:ext cx="0" cy="0"/>
          <a:chOff x="0" y="0"/>
          <a:chExt cx="0" cy="0"/>
        </a:xfrm>
      </p:grpSpPr>
      <p:sp>
        <p:nvSpPr>
          <p:cNvPr id="209" name="Google Shape;209;p29"/>
          <p:cNvSpPr txBox="1"/>
          <p:nvPr>
            <p:ph type="title"/>
          </p:nvPr>
        </p:nvSpPr>
        <p:spPr>
          <a:xfrm>
            <a:off x="457200" y="704850"/>
            <a:ext cx="8229600" cy="11430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dk2"/>
              </a:buClr>
              <a:buSzPts val="4500"/>
              <a:buFont typeface="Calibri"/>
              <a:buNone/>
            </a:pPr>
            <a:r>
              <a:rPr b="0" i="0" lang="en-US" sz="4500" u="none">
                <a:solidFill>
                  <a:schemeClr val="dk2"/>
                </a:solidFill>
                <a:latin typeface="Calibri"/>
                <a:ea typeface="Calibri"/>
                <a:cs typeface="Calibri"/>
                <a:sym typeface="Calibri"/>
              </a:rPr>
              <a:t>Multi-Programming with </a:t>
            </a:r>
            <a:br>
              <a:rPr b="0" i="0" lang="en-US" sz="4500" u="none">
                <a:solidFill>
                  <a:schemeClr val="dk2"/>
                </a:solidFill>
                <a:latin typeface="Calibri"/>
                <a:ea typeface="Calibri"/>
                <a:cs typeface="Calibri"/>
                <a:sym typeface="Calibri"/>
              </a:rPr>
            </a:br>
            <a:r>
              <a:rPr b="0" i="0" lang="en-US" sz="4500" u="none">
                <a:solidFill>
                  <a:schemeClr val="dk2"/>
                </a:solidFill>
                <a:latin typeface="Calibri"/>
                <a:ea typeface="Calibri"/>
                <a:cs typeface="Calibri"/>
                <a:sym typeface="Calibri"/>
              </a:rPr>
              <a:t>Three Programs</a:t>
            </a:r>
            <a:endParaRPr/>
          </a:p>
        </p:txBody>
      </p:sp>
      <p:sp>
        <p:nvSpPr>
          <p:cNvPr id="210" name="Google Shape;210;p29"/>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pic>
        <p:nvPicPr>
          <p:cNvPr id="211" name="Google Shape;211;p29"/>
          <p:cNvPicPr preferRelativeResize="0"/>
          <p:nvPr/>
        </p:nvPicPr>
        <p:blipFill rotWithShape="1">
          <a:blip r:embed="rId4">
            <a:alphaModFix/>
          </a:blip>
          <a:srcRect b="11004" l="0" r="0" t="54727"/>
          <a:stretch/>
        </p:blipFill>
        <p:spPr>
          <a:xfrm>
            <a:off x="533400" y="1981200"/>
            <a:ext cx="8077200" cy="37782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15" name="Shape 215"/>
        <p:cNvGrpSpPr/>
        <p:nvPr/>
      </p:nvGrpSpPr>
      <p:grpSpPr>
        <a:xfrm>
          <a:off x="0" y="0"/>
          <a:ext cx="0" cy="0"/>
          <a:chOff x="0" y="0"/>
          <a:chExt cx="0" cy="0"/>
        </a:xfrm>
      </p:grpSpPr>
      <p:sp>
        <p:nvSpPr>
          <p:cNvPr id="216" name="Google Shape;216;p30"/>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Time Sharing Systems</a:t>
            </a:r>
            <a:endParaRPr/>
          </a:p>
        </p:txBody>
      </p:sp>
      <p:sp>
        <p:nvSpPr>
          <p:cNvPr id="217" name="Google Shape;217;p30"/>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Allow users to interact directly with the computer</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i.e. Interactive</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Multi-programming allows a number of users to interact with the computer</a:t>
            </a:r>
            <a:endParaRPr/>
          </a:p>
        </p:txBody>
      </p:sp>
      <p:sp>
        <p:nvSpPr>
          <p:cNvPr id="218" name="Google Shape;218;p30"/>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
        <p:nvSpPr>
          <p:cNvPr id="219" name="Google Shape;219;p30"/>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23" name="Shape 223"/>
        <p:cNvGrpSpPr/>
        <p:nvPr/>
      </p:nvGrpSpPr>
      <p:grpSpPr>
        <a:xfrm>
          <a:off x="0" y="0"/>
          <a:ext cx="0" cy="0"/>
          <a:chOff x="0" y="0"/>
          <a:chExt cx="0" cy="0"/>
        </a:xfrm>
      </p:grpSpPr>
      <p:sp>
        <p:nvSpPr>
          <p:cNvPr id="224" name="Google Shape;224;p31"/>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Scheduling</a:t>
            </a:r>
            <a:endParaRPr/>
          </a:p>
        </p:txBody>
      </p:sp>
      <p:sp>
        <p:nvSpPr>
          <p:cNvPr id="225" name="Google Shape;225;p31"/>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Key to multi-programming</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Long term</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Medium term</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Short term</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I/O</a:t>
            </a:r>
            <a:endParaRPr/>
          </a:p>
          <a:p>
            <a:pPr indent="-117475" lvl="0" marL="274320" marR="0" rtl="0" algn="l">
              <a:spcBef>
                <a:spcPts val="520"/>
              </a:spcBef>
              <a:spcAft>
                <a:spcPts val="0"/>
              </a:spcAft>
              <a:buClr>
                <a:schemeClr val="accent3"/>
              </a:buClr>
              <a:buSzPts val="2470"/>
              <a:buFont typeface="Noto Sans Symbols"/>
              <a:buNone/>
            </a:pPr>
            <a:r>
              <a:t/>
            </a:r>
            <a:endParaRPr b="0" i="0" sz="2600" u="none">
              <a:solidFill>
                <a:schemeClr val="dk1"/>
              </a:solidFill>
              <a:latin typeface="Constantia"/>
              <a:ea typeface="Constantia"/>
              <a:cs typeface="Constantia"/>
              <a:sym typeface="Constantia"/>
            </a:endParaRPr>
          </a:p>
        </p:txBody>
      </p:sp>
      <p:sp>
        <p:nvSpPr>
          <p:cNvPr id="226" name="Google Shape;226;p31"/>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30" name="Shape 230"/>
        <p:cNvGrpSpPr/>
        <p:nvPr/>
      </p:nvGrpSpPr>
      <p:grpSpPr>
        <a:xfrm>
          <a:off x="0" y="0"/>
          <a:ext cx="0" cy="0"/>
          <a:chOff x="0" y="0"/>
          <a:chExt cx="0" cy="0"/>
        </a:xfrm>
      </p:grpSpPr>
      <p:sp>
        <p:nvSpPr>
          <p:cNvPr id="231" name="Google Shape;231;p32"/>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Long Term Scheduling</a:t>
            </a:r>
            <a:endParaRPr/>
          </a:p>
        </p:txBody>
      </p:sp>
      <p:sp>
        <p:nvSpPr>
          <p:cNvPr id="232" name="Google Shape;232;p32"/>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Determines which programs are submitted for processing</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i.e. controls the degree of multi-programming</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Once submitted, a job becomes a process for the short term scheduler</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(or it becomes a swapped out job for the medium term scheduler)</a:t>
            </a:r>
            <a:endParaRPr/>
          </a:p>
          <a:p>
            <a:pPr indent="-116204" lvl="0" marL="273050" marR="0" rtl="0" algn="l">
              <a:lnSpc>
                <a:spcPct val="100000"/>
              </a:lnSpc>
              <a:spcBef>
                <a:spcPts val="520"/>
              </a:spcBef>
              <a:spcAft>
                <a:spcPts val="0"/>
              </a:spcAft>
              <a:buClr>
                <a:srgbClr val="0BD0D9"/>
              </a:buClr>
              <a:buSzPts val="2470"/>
              <a:buFont typeface="Noto Sans Symbols"/>
              <a:buNone/>
            </a:pPr>
            <a:r>
              <a:t/>
            </a:r>
            <a:endParaRPr b="0" i="0" sz="2600" u="none">
              <a:solidFill>
                <a:schemeClr val="dk1"/>
              </a:solidFill>
              <a:latin typeface="Constantia"/>
              <a:ea typeface="Constantia"/>
              <a:cs typeface="Constantia"/>
              <a:sym typeface="Constantia"/>
            </a:endParaRPr>
          </a:p>
          <a:p>
            <a:pPr indent="-117475" lvl="0" marL="274320" marR="0" rtl="0" algn="l">
              <a:spcBef>
                <a:spcPts val="520"/>
              </a:spcBef>
              <a:spcAft>
                <a:spcPts val="0"/>
              </a:spcAft>
              <a:buClr>
                <a:schemeClr val="accent3"/>
              </a:buClr>
              <a:buSzPts val="2470"/>
              <a:buFont typeface="Noto Sans Symbols"/>
              <a:buNone/>
            </a:pPr>
            <a:r>
              <a:t/>
            </a:r>
            <a:endParaRPr b="0" i="0" sz="2600" u="none">
              <a:solidFill>
                <a:schemeClr val="dk1"/>
              </a:solidFill>
              <a:latin typeface="Constantia"/>
              <a:ea typeface="Constantia"/>
              <a:cs typeface="Constantia"/>
              <a:sym typeface="Constantia"/>
            </a:endParaRPr>
          </a:p>
        </p:txBody>
      </p:sp>
      <p:sp>
        <p:nvSpPr>
          <p:cNvPr id="233" name="Google Shape;233;p32"/>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37" name="Shape 237"/>
        <p:cNvGrpSpPr/>
        <p:nvPr/>
      </p:nvGrpSpPr>
      <p:grpSpPr>
        <a:xfrm>
          <a:off x="0" y="0"/>
          <a:ext cx="0" cy="0"/>
          <a:chOff x="0" y="0"/>
          <a:chExt cx="0" cy="0"/>
        </a:xfrm>
      </p:grpSpPr>
      <p:sp>
        <p:nvSpPr>
          <p:cNvPr id="238" name="Google Shape;238;p33"/>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Medium Term Scheduling</a:t>
            </a:r>
            <a:endParaRPr/>
          </a:p>
        </p:txBody>
      </p:sp>
      <p:sp>
        <p:nvSpPr>
          <p:cNvPr id="239" name="Google Shape;239;p33"/>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Part of the swapping function (later…)</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Usually based on the need to manage multi-programming</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If no virtual memory, memory management is also an issue</a:t>
            </a:r>
            <a:endParaRPr/>
          </a:p>
          <a:p>
            <a:pPr indent="-117475" lvl="0" marL="274320" marR="0" rtl="0" algn="l">
              <a:spcBef>
                <a:spcPts val="520"/>
              </a:spcBef>
              <a:spcAft>
                <a:spcPts val="0"/>
              </a:spcAft>
              <a:buClr>
                <a:schemeClr val="accent3"/>
              </a:buClr>
              <a:buSzPts val="2470"/>
              <a:buFont typeface="Noto Sans Symbols"/>
              <a:buNone/>
            </a:pPr>
            <a:r>
              <a:t/>
            </a:r>
            <a:endParaRPr b="0" i="0" sz="2600" u="none">
              <a:solidFill>
                <a:schemeClr val="dk1"/>
              </a:solidFill>
              <a:latin typeface="Constantia"/>
              <a:ea typeface="Constantia"/>
              <a:cs typeface="Constantia"/>
              <a:sym typeface="Constantia"/>
            </a:endParaRPr>
          </a:p>
        </p:txBody>
      </p:sp>
      <p:sp>
        <p:nvSpPr>
          <p:cNvPr id="240" name="Google Shape;240;p33"/>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
        <p:nvSpPr>
          <p:cNvPr id="241" name="Google Shape;241;p33"/>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45" name="Shape 245"/>
        <p:cNvGrpSpPr/>
        <p:nvPr/>
      </p:nvGrpSpPr>
      <p:grpSpPr>
        <a:xfrm>
          <a:off x="0" y="0"/>
          <a:ext cx="0" cy="0"/>
          <a:chOff x="0" y="0"/>
          <a:chExt cx="0" cy="0"/>
        </a:xfrm>
      </p:grpSpPr>
      <p:sp>
        <p:nvSpPr>
          <p:cNvPr id="246" name="Google Shape;246;p34"/>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Short Term Scheduler</a:t>
            </a:r>
            <a:endParaRPr/>
          </a:p>
        </p:txBody>
      </p:sp>
      <p:sp>
        <p:nvSpPr>
          <p:cNvPr id="247" name="Google Shape;247;p34"/>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Dispatcher</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Fine grained decisions of which job to execute next</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i.e. which job actually gets to use the processor in the next time slot</a:t>
            </a:r>
            <a:endParaRPr/>
          </a:p>
        </p:txBody>
      </p:sp>
      <p:sp>
        <p:nvSpPr>
          <p:cNvPr id="248" name="Google Shape;248;p34"/>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
        <p:nvSpPr>
          <p:cNvPr id="249" name="Google Shape;249;p34"/>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0" name="Shape 120"/>
        <p:cNvGrpSpPr/>
        <p:nvPr/>
      </p:nvGrpSpPr>
      <p:grpSpPr>
        <a:xfrm>
          <a:off x="0" y="0"/>
          <a:ext cx="0" cy="0"/>
          <a:chOff x="0" y="0"/>
          <a:chExt cx="0" cy="0"/>
        </a:xfrm>
      </p:grpSpPr>
      <p:sp>
        <p:nvSpPr>
          <p:cNvPr id="121" name="Google Shape;121;p17"/>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Fungsi Sistem Operasi</a:t>
            </a:r>
            <a:endParaRPr/>
          </a:p>
        </p:txBody>
      </p:sp>
      <p:sp>
        <p:nvSpPr>
          <p:cNvPr id="122" name="Google Shape;122;p17"/>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46062" lvl="1" marL="639762" marR="0" rtl="0" algn="l">
              <a:lnSpc>
                <a:spcPct val="100000"/>
              </a:lnSpc>
              <a:spcBef>
                <a:spcPts val="0"/>
              </a:spcBef>
              <a:spcAft>
                <a:spcPts val="0"/>
              </a:spcAft>
              <a:buClr>
                <a:schemeClr val="accent1"/>
              </a:buClr>
              <a:buSzPts val="2040"/>
              <a:buFont typeface="Noto Sans Symbols"/>
              <a:buNone/>
            </a:pPr>
            <a:r>
              <a:rPr b="1" i="0" lang="en-US" sz="2400" u="none" cap="none" strike="noStrike">
                <a:solidFill>
                  <a:schemeClr val="dk1"/>
                </a:solidFill>
                <a:latin typeface="Constantia"/>
                <a:ea typeface="Constantia"/>
                <a:cs typeface="Constantia"/>
                <a:sym typeface="Constantia"/>
              </a:rPr>
              <a:t>	</a:t>
            </a:r>
            <a:endParaRPr/>
          </a:p>
          <a:p>
            <a:pPr indent="-246062" lvl="1" marL="639762" marR="0" rtl="0" algn="just">
              <a:lnSpc>
                <a:spcPct val="100000"/>
              </a:lnSpc>
              <a:spcBef>
                <a:spcPts val="480"/>
              </a:spcBef>
              <a:spcAft>
                <a:spcPts val="0"/>
              </a:spcAft>
              <a:buClr>
                <a:schemeClr val="accent1"/>
              </a:buClr>
              <a:buSzPts val="2040"/>
              <a:buFont typeface="Noto Sans Symbols"/>
              <a:buNone/>
            </a:pPr>
            <a:r>
              <a:rPr b="1" i="0" lang="en-US" sz="2400" u="none" cap="none" strike="noStrike">
                <a:solidFill>
                  <a:schemeClr val="dk1"/>
                </a:solidFill>
                <a:latin typeface="Constantia"/>
                <a:ea typeface="Constantia"/>
                <a:cs typeface="Constantia"/>
                <a:sym typeface="Constantia"/>
              </a:rPr>
              <a:t>	Sistem operasi merupakan program yang mengontrol eksekusi program aplikasi dan bertindak sebagai antarmuka antara pengguna komputer dengan hardware</a:t>
            </a:r>
            <a:endParaRPr/>
          </a:p>
          <a:p>
            <a:pPr indent="-246062" lvl="1" marL="639762" marR="0" rtl="0" algn="l">
              <a:lnSpc>
                <a:spcPct val="100000"/>
              </a:lnSpc>
              <a:spcBef>
                <a:spcPts val="480"/>
              </a:spcBef>
              <a:spcAft>
                <a:spcPts val="0"/>
              </a:spcAft>
              <a:buClr>
                <a:schemeClr val="accent1"/>
              </a:buClr>
              <a:buSzPts val="2040"/>
              <a:buFont typeface="Noto Sans Symbols"/>
              <a:buNone/>
            </a:pPr>
            <a:r>
              <a:t/>
            </a:r>
            <a:endParaRPr b="0" i="0" sz="2400" u="none" cap="none" strike="noStrike">
              <a:solidFill>
                <a:schemeClr val="dk1"/>
              </a:solidFill>
              <a:latin typeface="Constantia"/>
              <a:ea typeface="Constantia"/>
              <a:cs typeface="Constantia"/>
              <a:sym typeface="Constantia"/>
            </a:endParaRPr>
          </a:p>
          <a:p>
            <a:pPr indent="-129540" lvl="0" marL="274320" marR="0" rtl="0" algn="l">
              <a:spcBef>
                <a:spcPts val="480"/>
              </a:spcBef>
              <a:spcAft>
                <a:spcPts val="0"/>
              </a:spcAft>
              <a:buClr>
                <a:schemeClr val="accent3"/>
              </a:buClr>
              <a:buSzPts val="2280"/>
              <a:buFont typeface="Noto Sans Symbols"/>
              <a:buNone/>
            </a:pPr>
            <a:r>
              <a:t/>
            </a:r>
            <a:endParaRPr b="0" i="0" sz="2400" u="none" cap="none" strike="noStrike">
              <a:solidFill>
                <a:schemeClr val="dk1"/>
              </a:solidFill>
              <a:latin typeface="Constantia"/>
              <a:ea typeface="Constantia"/>
              <a:cs typeface="Constantia"/>
              <a:sym typeface="Constantia"/>
            </a:endParaRPr>
          </a:p>
        </p:txBody>
      </p:sp>
      <p:sp>
        <p:nvSpPr>
          <p:cNvPr id="123" name="Google Shape;123;p17"/>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53" name="Shape 253"/>
        <p:cNvGrpSpPr/>
        <p:nvPr/>
      </p:nvGrpSpPr>
      <p:grpSpPr>
        <a:xfrm>
          <a:off x="0" y="0"/>
          <a:ext cx="0" cy="0"/>
          <a:chOff x="0" y="0"/>
          <a:chExt cx="0" cy="0"/>
        </a:xfrm>
      </p:grpSpPr>
      <p:sp>
        <p:nvSpPr>
          <p:cNvPr id="254" name="Google Shape;254;p35"/>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Process States</a:t>
            </a:r>
            <a:endParaRPr/>
          </a:p>
        </p:txBody>
      </p:sp>
      <p:sp>
        <p:nvSpPr>
          <p:cNvPr id="255" name="Google Shape;255;p35"/>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pic>
        <p:nvPicPr>
          <p:cNvPr id="256" name="Google Shape;256;p35"/>
          <p:cNvPicPr preferRelativeResize="0"/>
          <p:nvPr/>
        </p:nvPicPr>
        <p:blipFill rotWithShape="1">
          <a:blip r:embed="rId4">
            <a:alphaModFix/>
          </a:blip>
          <a:srcRect b="26675" l="0" r="0" t="0"/>
          <a:stretch/>
        </p:blipFill>
        <p:spPr>
          <a:xfrm>
            <a:off x="533400" y="2203450"/>
            <a:ext cx="8077200" cy="3054350"/>
          </a:xfrm>
          <a:prstGeom prst="rect">
            <a:avLst/>
          </a:prstGeom>
          <a:noFill/>
          <a:ln>
            <a:noFill/>
          </a:ln>
        </p:spPr>
      </p:pic>
      <p:sp>
        <p:nvSpPr>
          <p:cNvPr id="257" name="Google Shape;257;p35"/>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61" name="Shape 261"/>
        <p:cNvGrpSpPr/>
        <p:nvPr/>
      </p:nvGrpSpPr>
      <p:grpSpPr>
        <a:xfrm>
          <a:off x="0" y="0"/>
          <a:ext cx="0" cy="0"/>
          <a:chOff x="0" y="0"/>
          <a:chExt cx="0" cy="0"/>
        </a:xfrm>
      </p:grpSpPr>
      <p:sp>
        <p:nvSpPr>
          <p:cNvPr id="262" name="Google Shape;262;p36"/>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Process Control Block</a:t>
            </a:r>
            <a:endParaRPr/>
          </a:p>
        </p:txBody>
      </p:sp>
      <p:sp>
        <p:nvSpPr>
          <p:cNvPr id="263" name="Google Shape;263;p36"/>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Identifier</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State</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Priority</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Program counter</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Memory pointers</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Context data</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I/O status</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Accounting information</a:t>
            </a:r>
            <a:endParaRPr/>
          </a:p>
        </p:txBody>
      </p:sp>
      <p:sp>
        <p:nvSpPr>
          <p:cNvPr id="264" name="Google Shape;264;p36"/>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68" name="Shape 268"/>
        <p:cNvGrpSpPr/>
        <p:nvPr/>
      </p:nvGrpSpPr>
      <p:grpSpPr>
        <a:xfrm>
          <a:off x="0" y="0"/>
          <a:ext cx="0" cy="0"/>
          <a:chOff x="0" y="0"/>
          <a:chExt cx="0" cy="0"/>
        </a:xfrm>
      </p:grpSpPr>
      <p:sp>
        <p:nvSpPr>
          <p:cNvPr id="269" name="Google Shape;269;p37"/>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Key Elements of O/S</a:t>
            </a:r>
            <a:endParaRPr/>
          </a:p>
        </p:txBody>
      </p:sp>
      <p:sp>
        <p:nvSpPr>
          <p:cNvPr id="270" name="Google Shape;270;p37"/>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pic>
        <p:nvPicPr>
          <p:cNvPr id="271" name="Google Shape;271;p37"/>
          <p:cNvPicPr preferRelativeResize="0"/>
          <p:nvPr/>
        </p:nvPicPr>
        <p:blipFill rotWithShape="1">
          <a:blip r:embed="rId4">
            <a:alphaModFix/>
          </a:blip>
          <a:srcRect b="12831" l="0" r="0" t="0"/>
          <a:stretch/>
        </p:blipFill>
        <p:spPr>
          <a:xfrm>
            <a:off x="762000" y="1809750"/>
            <a:ext cx="7162800" cy="4759325"/>
          </a:xfrm>
          <a:prstGeom prst="rect">
            <a:avLst/>
          </a:prstGeom>
          <a:noFill/>
          <a:ln>
            <a:noFill/>
          </a:ln>
        </p:spPr>
      </p:pic>
      <p:sp>
        <p:nvSpPr>
          <p:cNvPr id="272" name="Google Shape;272;p37"/>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76" name="Shape 276"/>
        <p:cNvGrpSpPr/>
        <p:nvPr/>
      </p:nvGrpSpPr>
      <p:grpSpPr>
        <a:xfrm>
          <a:off x="0" y="0"/>
          <a:ext cx="0" cy="0"/>
          <a:chOff x="0" y="0"/>
          <a:chExt cx="0" cy="0"/>
        </a:xfrm>
      </p:grpSpPr>
      <p:sp>
        <p:nvSpPr>
          <p:cNvPr id="277" name="Google Shape;277;p38"/>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Process Scheduling</a:t>
            </a:r>
            <a:endParaRPr/>
          </a:p>
        </p:txBody>
      </p:sp>
      <p:sp>
        <p:nvSpPr>
          <p:cNvPr id="278" name="Google Shape;278;p38"/>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
        <p:nvSpPr>
          <p:cNvPr id="279" name="Google Shape;279;p38"/>
          <p:cNvSpPr txBox="1"/>
          <p:nvPr/>
        </p:nvSpPr>
        <p:spPr>
          <a:xfrm>
            <a:off x="152400" y="2278062"/>
            <a:ext cx="1195387" cy="623887"/>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chemeClr val="dk1"/>
              </a:buClr>
              <a:buSzPts val="1400"/>
              <a:buFont typeface="Courier New"/>
              <a:buNone/>
            </a:pPr>
            <a:r>
              <a:rPr b="0" i="0" lang="en-US" sz="1400" u="none">
                <a:solidFill>
                  <a:schemeClr val="dk1"/>
                </a:solidFill>
                <a:latin typeface="Courier New"/>
                <a:ea typeface="Courier New"/>
                <a:cs typeface="Courier New"/>
                <a:sym typeface="Courier New"/>
              </a:rPr>
              <a:t>Process</a:t>
            </a:r>
            <a:endParaRPr/>
          </a:p>
          <a:p>
            <a:pPr indent="0" lvl="0" marL="0" marR="0" rtl="0" algn="l">
              <a:lnSpc>
                <a:spcPct val="100000"/>
              </a:lnSpc>
              <a:spcBef>
                <a:spcPts val="700"/>
              </a:spcBef>
              <a:spcAft>
                <a:spcPts val="0"/>
              </a:spcAft>
              <a:buClr>
                <a:schemeClr val="dk1"/>
              </a:buClr>
              <a:buSzPts val="1400"/>
              <a:buFont typeface="Courier New"/>
              <a:buNone/>
            </a:pPr>
            <a:r>
              <a:rPr b="0" i="0" lang="en-US" sz="1400" u="none">
                <a:solidFill>
                  <a:schemeClr val="dk1"/>
                </a:solidFill>
                <a:latin typeface="Courier New"/>
                <a:ea typeface="Courier New"/>
                <a:cs typeface="Courier New"/>
                <a:sym typeface="Courier New"/>
              </a:rPr>
              <a:t>Request</a:t>
            </a:r>
            <a:endParaRPr/>
          </a:p>
        </p:txBody>
      </p:sp>
      <p:sp>
        <p:nvSpPr>
          <p:cNvPr id="280" name="Google Shape;280;p38"/>
          <p:cNvSpPr txBox="1"/>
          <p:nvPr/>
        </p:nvSpPr>
        <p:spPr>
          <a:xfrm>
            <a:off x="8110537" y="2286000"/>
            <a:ext cx="500062" cy="304800"/>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chemeClr val="dk1"/>
              </a:buClr>
              <a:buSzPts val="1400"/>
              <a:buFont typeface="Courier New"/>
              <a:buNone/>
            </a:pPr>
            <a:r>
              <a:rPr b="0" i="0" lang="en-US" sz="1400" u="none">
                <a:solidFill>
                  <a:schemeClr val="dk1"/>
                </a:solidFill>
                <a:latin typeface="Courier New"/>
                <a:ea typeface="Courier New"/>
                <a:cs typeface="Courier New"/>
                <a:sym typeface="Courier New"/>
              </a:rPr>
              <a:t>End</a:t>
            </a:r>
            <a:endParaRPr/>
          </a:p>
        </p:txBody>
      </p:sp>
      <p:grpSp>
        <p:nvGrpSpPr>
          <p:cNvPr id="281" name="Google Shape;281;p38"/>
          <p:cNvGrpSpPr/>
          <p:nvPr/>
        </p:nvGrpSpPr>
        <p:grpSpPr>
          <a:xfrm>
            <a:off x="1524000" y="2286000"/>
            <a:ext cx="1157287" cy="609600"/>
            <a:chOff x="1287" y="1488"/>
            <a:chExt cx="729" cy="384"/>
          </a:xfrm>
        </p:grpSpPr>
        <p:sp>
          <p:nvSpPr>
            <p:cNvPr id="282" name="Google Shape;282;p38"/>
            <p:cNvSpPr txBox="1"/>
            <p:nvPr/>
          </p:nvSpPr>
          <p:spPr>
            <a:xfrm>
              <a:off x="1287" y="1505"/>
              <a:ext cx="717" cy="326"/>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chemeClr val="dk1"/>
                </a:buClr>
                <a:buSzPts val="1400"/>
                <a:buFont typeface="Courier New"/>
                <a:buNone/>
              </a:pPr>
              <a:r>
                <a:rPr b="0" i="0" lang="en-US" sz="1400" u="none">
                  <a:solidFill>
                    <a:schemeClr val="dk1"/>
                  </a:solidFill>
                  <a:latin typeface="Courier New"/>
                  <a:ea typeface="Courier New"/>
                  <a:cs typeface="Courier New"/>
                  <a:sym typeface="Courier New"/>
                </a:rPr>
                <a:t>Long-Term</a:t>
              </a:r>
              <a:endParaRPr/>
            </a:p>
            <a:p>
              <a:pPr indent="0" lvl="0" marL="0" marR="0" rtl="0" algn="l">
                <a:lnSpc>
                  <a:spcPct val="100000"/>
                </a:lnSpc>
                <a:spcBef>
                  <a:spcPts val="0"/>
                </a:spcBef>
                <a:spcAft>
                  <a:spcPts val="0"/>
                </a:spcAft>
                <a:buClr>
                  <a:schemeClr val="dk1"/>
                </a:buClr>
                <a:buSzPts val="1400"/>
                <a:buFont typeface="Courier New"/>
                <a:buNone/>
              </a:pPr>
              <a:r>
                <a:rPr b="0" i="0" lang="en-US" sz="1400" u="none">
                  <a:solidFill>
                    <a:schemeClr val="dk1"/>
                  </a:solidFill>
                  <a:latin typeface="Courier New"/>
                  <a:ea typeface="Courier New"/>
                  <a:cs typeface="Courier New"/>
                  <a:sym typeface="Courier New"/>
                </a:rPr>
                <a:t>Queue</a:t>
              </a:r>
              <a:endParaRPr/>
            </a:p>
          </p:txBody>
        </p:sp>
        <p:sp>
          <p:nvSpPr>
            <p:cNvPr id="283" name="Google Shape;283;p38"/>
            <p:cNvSpPr txBox="1"/>
            <p:nvPr/>
          </p:nvSpPr>
          <p:spPr>
            <a:xfrm>
              <a:off x="1296" y="1488"/>
              <a:ext cx="720" cy="384"/>
            </a:xfrm>
            <a:prstGeom prst="rect">
              <a:avLst/>
            </a:prstGeom>
            <a:no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grpSp>
      <p:grpSp>
        <p:nvGrpSpPr>
          <p:cNvPr id="284" name="Google Shape;284;p38"/>
          <p:cNvGrpSpPr/>
          <p:nvPr/>
        </p:nvGrpSpPr>
        <p:grpSpPr>
          <a:xfrm>
            <a:off x="3429000" y="2278062"/>
            <a:ext cx="1804987" cy="623887"/>
            <a:chOff x="2703" y="1435"/>
            <a:chExt cx="1137" cy="393"/>
          </a:xfrm>
        </p:grpSpPr>
        <p:sp>
          <p:nvSpPr>
            <p:cNvPr id="285" name="Google Shape;285;p38"/>
            <p:cNvSpPr txBox="1"/>
            <p:nvPr/>
          </p:nvSpPr>
          <p:spPr>
            <a:xfrm>
              <a:off x="2703" y="1435"/>
              <a:ext cx="1137" cy="393"/>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chemeClr val="dk1"/>
                </a:buClr>
                <a:buSzPts val="1400"/>
                <a:buFont typeface="Courier New"/>
                <a:buNone/>
              </a:pPr>
              <a:r>
                <a:rPr b="0" i="0" lang="en-US" sz="1400" u="none">
                  <a:solidFill>
                    <a:schemeClr val="dk1"/>
                  </a:solidFill>
                  <a:latin typeface="Courier New"/>
                  <a:ea typeface="Courier New"/>
                  <a:cs typeface="Courier New"/>
                  <a:sym typeface="Courier New"/>
                </a:rPr>
                <a:t>Short-Term</a:t>
              </a:r>
              <a:endParaRPr/>
            </a:p>
            <a:p>
              <a:pPr indent="0" lvl="0" marL="0" marR="0" rtl="0" algn="l">
                <a:lnSpc>
                  <a:spcPct val="100000"/>
                </a:lnSpc>
                <a:spcBef>
                  <a:spcPts val="700"/>
                </a:spcBef>
                <a:spcAft>
                  <a:spcPts val="0"/>
                </a:spcAft>
                <a:buClr>
                  <a:schemeClr val="dk1"/>
                </a:buClr>
                <a:buSzPts val="1400"/>
                <a:buFont typeface="Courier New"/>
                <a:buNone/>
              </a:pPr>
              <a:r>
                <a:rPr b="0" i="0" lang="en-US" sz="1400" u="none">
                  <a:solidFill>
                    <a:schemeClr val="dk1"/>
                  </a:solidFill>
                  <a:latin typeface="Courier New"/>
                  <a:ea typeface="Courier New"/>
                  <a:cs typeface="Courier New"/>
                  <a:sym typeface="Courier New"/>
                </a:rPr>
                <a:t>Queue</a:t>
              </a:r>
              <a:endParaRPr/>
            </a:p>
          </p:txBody>
        </p:sp>
        <p:sp>
          <p:nvSpPr>
            <p:cNvPr id="286" name="Google Shape;286;p38"/>
            <p:cNvSpPr txBox="1"/>
            <p:nvPr/>
          </p:nvSpPr>
          <p:spPr>
            <a:xfrm>
              <a:off x="2736" y="1440"/>
              <a:ext cx="768" cy="384"/>
            </a:xfrm>
            <a:prstGeom prst="rect">
              <a:avLst/>
            </a:prstGeom>
            <a:no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grpSp>
      <p:grpSp>
        <p:nvGrpSpPr>
          <p:cNvPr id="287" name="Google Shape;287;p38"/>
          <p:cNvGrpSpPr/>
          <p:nvPr/>
        </p:nvGrpSpPr>
        <p:grpSpPr>
          <a:xfrm>
            <a:off x="6019800" y="2286000"/>
            <a:ext cx="685800" cy="685800"/>
            <a:chOff x="4512" y="1440"/>
            <a:chExt cx="432" cy="432"/>
          </a:xfrm>
        </p:grpSpPr>
        <p:sp>
          <p:nvSpPr>
            <p:cNvPr id="288" name="Google Shape;288;p38"/>
            <p:cNvSpPr txBox="1"/>
            <p:nvPr/>
          </p:nvSpPr>
          <p:spPr>
            <a:xfrm>
              <a:off x="4551" y="1553"/>
              <a:ext cx="315" cy="192"/>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chemeClr val="dk1"/>
                </a:buClr>
                <a:buSzPts val="1400"/>
                <a:buFont typeface="Courier New"/>
                <a:buNone/>
              </a:pPr>
              <a:r>
                <a:rPr b="0" i="0" lang="en-US" sz="1400" u="none">
                  <a:solidFill>
                    <a:schemeClr val="dk1"/>
                  </a:solidFill>
                  <a:latin typeface="Courier New"/>
                  <a:ea typeface="Courier New"/>
                  <a:cs typeface="Courier New"/>
                  <a:sym typeface="Courier New"/>
                </a:rPr>
                <a:t>CPU</a:t>
              </a:r>
              <a:endParaRPr/>
            </a:p>
          </p:txBody>
        </p:sp>
        <p:sp>
          <p:nvSpPr>
            <p:cNvPr id="289" name="Google Shape;289;p38"/>
            <p:cNvSpPr/>
            <p:nvPr/>
          </p:nvSpPr>
          <p:spPr>
            <a:xfrm>
              <a:off x="4512" y="1440"/>
              <a:ext cx="432" cy="432"/>
            </a:xfrm>
            <a:prstGeom prst="ellipse">
              <a:avLst/>
            </a:prstGeom>
            <a:no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grpSp>
      <p:grpSp>
        <p:nvGrpSpPr>
          <p:cNvPr id="290" name="Google Shape;290;p38"/>
          <p:cNvGrpSpPr/>
          <p:nvPr/>
        </p:nvGrpSpPr>
        <p:grpSpPr>
          <a:xfrm>
            <a:off x="5662612" y="3429000"/>
            <a:ext cx="1500187" cy="312737"/>
            <a:chOff x="4431" y="2587"/>
            <a:chExt cx="945" cy="197"/>
          </a:xfrm>
        </p:grpSpPr>
        <p:sp>
          <p:nvSpPr>
            <p:cNvPr id="291" name="Google Shape;291;p38"/>
            <p:cNvSpPr txBox="1"/>
            <p:nvPr/>
          </p:nvSpPr>
          <p:spPr>
            <a:xfrm>
              <a:off x="4431" y="2587"/>
              <a:ext cx="945" cy="192"/>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chemeClr val="dk1"/>
                </a:buClr>
                <a:buSzPts val="1400"/>
                <a:buFont typeface="Courier New"/>
                <a:buNone/>
              </a:pPr>
              <a:r>
                <a:rPr b="0" i="0" lang="en-US" sz="1400" u="none">
                  <a:solidFill>
                    <a:schemeClr val="dk1"/>
                  </a:solidFill>
                  <a:latin typeface="Courier New"/>
                  <a:ea typeface="Courier New"/>
                  <a:cs typeface="Courier New"/>
                  <a:sym typeface="Courier New"/>
                </a:rPr>
                <a:t>I/O Queue</a:t>
              </a:r>
              <a:endParaRPr/>
            </a:p>
          </p:txBody>
        </p:sp>
        <p:sp>
          <p:nvSpPr>
            <p:cNvPr id="292" name="Google Shape;292;p38"/>
            <p:cNvSpPr txBox="1"/>
            <p:nvPr/>
          </p:nvSpPr>
          <p:spPr>
            <a:xfrm>
              <a:off x="4464" y="2592"/>
              <a:ext cx="720" cy="192"/>
            </a:xfrm>
            <a:prstGeom prst="rect">
              <a:avLst/>
            </a:prstGeom>
            <a:no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grpSp>
      <p:grpSp>
        <p:nvGrpSpPr>
          <p:cNvPr id="293" name="Google Shape;293;p38"/>
          <p:cNvGrpSpPr/>
          <p:nvPr/>
        </p:nvGrpSpPr>
        <p:grpSpPr>
          <a:xfrm>
            <a:off x="3886200" y="3352800"/>
            <a:ext cx="685800" cy="533400"/>
            <a:chOff x="2448" y="2496"/>
            <a:chExt cx="432" cy="336"/>
          </a:xfrm>
        </p:grpSpPr>
        <p:sp>
          <p:nvSpPr>
            <p:cNvPr id="294" name="Google Shape;294;p38"/>
            <p:cNvSpPr txBox="1"/>
            <p:nvPr/>
          </p:nvSpPr>
          <p:spPr>
            <a:xfrm>
              <a:off x="2463" y="2539"/>
              <a:ext cx="417" cy="192"/>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chemeClr val="dk1"/>
                </a:buClr>
                <a:buSzPts val="1400"/>
                <a:buFont typeface="Courier New"/>
                <a:buNone/>
              </a:pPr>
              <a:r>
                <a:rPr b="0" i="0" lang="en-US" sz="1400" u="none">
                  <a:solidFill>
                    <a:schemeClr val="dk1"/>
                  </a:solidFill>
                  <a:latin typeface="Courier New"/>
                  <a:ea typeface="Courier New"/>
                  <a:cs typeface="Courier New"/>
                  <a:sym typeface="Courier New"/>
                </a:rPr>
                <a:t>I/O</a:t>
              </a:r>
              <a:endParaRPr/>
            </a:p>
          </p:txBody>
        </p:sp>
        <p:sp>
          <p:nvSpPr>
            <p:cNvPr id="295" name="Google Shape;295;p38"/>
            <p:cNvSpPr/>
            <p:nvPr/>
          </p:nvSpPr>
          <p:spPr>
            <a:xfrm>
              <a:off x="2448" y="2496"/>
              <a:ext cx="384" cy="336"/>
            </a:xfrm>
            <a:prstGeom prst="ellipse">
              <a:avLst/>
            </a:prstGeom>
            <a:no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grpSp>
      <p:cxnSp>
        <p:nvCxnSpPr>
          <p:cNvPr id="296" name="Google Shape;296;p38"/>
          <p:cNvCxnSpPr/>
          <p:nvPr/>
        </p:nvCxnSpPr>
        <p:spPr>
          <a:xfrm>
            <a:off x="1066800" y="2590800"/>
            <a:ext cx="457200" cy="0"/>
          </a:xfrm>
          <a:prstGeom prst="straightConnector1">
            <a:avLst/>
          </a:prstGeom>
          <a:noFill/>
          <a:ln cap="flat" cmpd="sng" w="9525">
            <a:solidFill>
              <a:schemeClr val="dk1"/>
            </a:solidFill>
            <a:prstDash val="solid"/>
            <a:miter lim="800000"/>
            <a:headEnd len="med" w="med" type="none"/>
            <a:tailEnd len="med" w="med" type="triangle"/>
          </a:ln>
        </p:spPr>
      </p:cxnSp>
      <p:cxnSp>
        <p:nvCxnSpPr>
          <p:cNvPr id="297" name="Google Shape;297;p38"/>
          <p:cNvCxnSpPr/>
          <p:nvPr/>
        </p:nvCxnSpPr>
        <p:spPr>
          <a:xfrm>
            <a:off x="2667000" y="2590800"/>
            <a:ext cx="838200" cy="0"/>
          </a:xfrm>
          <a:prstGeom prst="straightConnector1">
            <a:avLst/>
          </a:prstGeom>
          <a:noFill/>
          <a:ln cap="flat" cmpd="sng" w="9525">
            <a:solidFill>
              <a:schemeClr val="dk1"/>
            </a:solidFill>
            <a:prstDash val="solid"/>
            <a:miter lim="800000"/>
            <a:headEnd len="med" w="med" type="none"/>
            <a:tailEnd len="med" w="med" type="triangle"/>
          </a:ln>
        </p:spPr>
      </p:cxnSp>
      <p:cxnSp>
        <p:nvCxnSpPr>
          <p:cNvPr id="298" name="Google Shape;298;p38"/>
          <p:cNvCxnSpPr/>
          <p:nvPr/>
        </p:nvCxnSpPr>
        <p:spPr>
          <a:xfrm>
            <a:off x="4724400" y="2590800"/>
            <a:ext cx="1295400" cy="0"/>
          </a:xfrm>
          <a:prstGeom prst="straightConnector1">
            <a:avLst/>
          </a:prstGeom>
          <a:noFill/>
          <a:ln cap="flat" cmpd="sng" w="9525">
            <a:solidFill>
              <a:schemeClr val="dk1"/>
            </a:solidFill>
            <a:prstDash val="solid"/>
            <a:miter lim="800000"/>
            <a:headEnd len="med" w="med" type="none"/>
            <a:tailEnd len="med" w="med" type="triangle"/>
          </a:ln>
        </p:spPr>
      </p:cxnSp>
      <p:cxnSp>
        <p:nvCxnSpPr>
          <p:cNvPr id="299" name="Google Shape;299;p38"/>
          <p:cNvCxnSpPr/>
          <p:nvPr/>
        </p:nvCxnSpPr>
        <p:spPr>
          <a:xfrm>
            <a:off x="6629400" y="2438400"/>
            <a:ext cx="1524000"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00" name="Google Shape;300;p38"/>
          <p:cNvCxnSpPr/>
          <p:nvPr/>
        </p:nvCxnSpPr>
        <p:spPr>
          <a:xfrm>
            <a:off x="6705600" y="2667000"/>
            <a:ext cx="1219200" cy="0"/>
          </a:xfrm>
          <a:prstGeom prst="straightConnector1">
            <a:avLst/>
          </a:prstGeom>
          <a:noFill/>
          <a:ln cap="flat" cmpd="sng" w="9525">
            <a:solidFill>
              <a:schemeClr val="dk1"/>
            </a:solidFill>
            <a:prstDash val="solid"/>
            <a:miter lim="800000"/>
            <a:headEnd len="med" w="med" type="none"/>
            <a:tailEnd len="med" w="med" type="none"/>
          </a:ln>
        </p:spPr>
      </p:cxnSp>
      <p:cxnSp>
        <p:nvCxnSpPr>
          <p:cNvPr id="301" name="Google Shape;301;p38"/>
          <p:cNvCxnSpPr/>
          <p:nvPr/>
        </p:nvCxnSpPr>
        <p:spPr>
          <a:xfrm>
            <a:off x="7924800" y="2667000"/>
            <a:ext cx="0" cy="3657600"/>
          </a:xfrm>
          <a:prstGeom prst="straightConnector1">
            <a:avLst/>
          </a:prstGeom>
          <a:noFill/>
          <a:ln cap="flat" cmpd="sng" w="9525">
            <a:solidFill>
              <a:schemeClr val="dk1"/>
            </a:solidFill>
            <a:prstDash val="solid"/>
            <a:miter lim="800000"/>
            <a:headEnd len="med" w="med" type="none"/>
            <a:tailEnd len="med" w="med" type="none"/>
          </a:ln>
        </p:spPr>
      </p:cxnSp>
      <p:cxnSp>
        <p:nvCxnSpPr>
          <p:cNvPr id="302" name="Google Shape;302;p38"/>
          <p:cNvCxnSpPr/>
          <p:nvPr/>
        </p:nvCxnSpPr>
        <p:spPr>
          <a:xfrm rot="10800000">
            <a:off x="6858000" y="3581400"/>
            <a:ext cx="1066800"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03" name="Google Shape;303;p38"/>
          <p:cNvCxnSpPr/>
          <p:nvPr/>
        </p:nvCxnSpPr>
        <p:spPr>
          <a:xfrm rot="10800000">
            <a:off x="4495800" y="3581400"/>
            <a:ext cx="1219200"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04" name="Google Shape;304;p38"/>
          <p:cNvCxnSpPr/>
          <p:nvPr/>
        </p:nvCxnSpPr>
        <p:spPr>
          <a:xfrm>
            <a:off x="3048000" y="2819400"/>
            <a:ext cx="0" cy="3505200"/>
          </a:xfrm>
          <a:prstGeom prst="straightConnector1">
            <a:avLst/>
          </a:prstGeom>
          <a:noFill/>
          <a:ln cap="flat" cmpd="sng" w="9525">
            <a:solidFill>
              <a:schemeClr val="dk1"/>
            </a:solidFill>
            <a:prstDash val="solid"/>
            <a:miter lim="800000"/>
            <a:headEnd len="med" w="med" type="none"/>
            <a:tailEnd len="med" w="med" type="none"/>
          </a:ln>
        </p:spPr>
      </p:cxnSp>
      <p:cxnSp>
        <p:nvCxnSpPr>
          <p:cNvPr id="305" name="Google Shape;305;p38"/>
          <p:cNvCxnSpPr/>
          <p:nvPr/>
        </p:nvCxnSpPr>
        <p:spPr>
          <a:xfrm rot="10800000">
            <a:off x="3048000" y="6324600"/>
            <a:ext cx="4876800"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06" name="Google Shape;306;p38"/>
          <p:cNvCxnSpPr/>
          <p:nvPr/>
        </p:nvCxnSpPr>
        <p:spPr>
          <a:xfrm>
            <a:off x="3048000" y="2819400"/>
            <a:ext cx="457200"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07" name="Google Shape;307;p38"/>
          <p:cNvCxnSpPr/>
          <p:nvPr/>
        </p:nvCxnSpPr>
        <p:spPr>
          <a:xfrm rot="10800000">
            <a:off x="3048000" y="3581400"/>
            <a:ext cx="838200" cy="0"/>
          </a:xfrm>
          <a:prstGeom prst="straightConnector1">
            <a:avLst/>
          </a:prstGeom>
          <a:noFill/>
          <a:ln cap="flat" cmpd="sng" w="9525">
            <a:solidFill>
              <a:schemeClr val="dk1"/>
            </a:solidFill>
            <a:prstDash val="solid"/>
            <a:miter lim="800000"/>
            <a:headEnd len="med" w="med" type="none"/>
            <a:tailEnd len="med" w="med" type="triangle"/>
          </a:ln>
        </p:spPr>
      </p:cxnSp>
      <p:grpSp>
        <p:nvGrpSpPr>
          <p:cNvPr id="308" name="Google Shape;308;p38"/>
          <p:cNvGrpSpPr/>
          <p:nvPr/>
        </p:nvGrpSpPr>
        <p:grpSpPr>
          <a:xfrm>
            <a:off x="5662612" y="4038600"/>
            <a:ext cx="1500187" cy="312737"/>
            <a:chOff x="4431" y="2587"/>
            <a:chExt cx="945" cy="197"/>
          </a:xfrm>
        </p:grpSpPr>
        <p:sp>
          <p:nvSpPr>
            <p:cNvPr id="309" name="Google Shape;309;p38"/>
            <p:cNvSpPr txBox="1"/>
            <p:nvPr/>
          </p:nvSpPr>
          <p:spPr>
            <a:xfrm>
              <a:off x="4431" y="2587"/>
              <a:ext cx="945" cy="192"/>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chemeClr val="dk1"/>
                </a:buClr>
                <a:buSzPts val="1400"/>
                <a:buFont typeface="Courier New"/>
                <a:buNone/>
              </a:pPr>
              <a:r>
                <a:rPr b="0" i="0" lang="en-US" sz="1400" u="none">
                  <a:solidFill>
                    <a:schemeClr val="dk1"/>
                  </a:solidFill>
                  <a:latin typeface="Courier New"/>
                  <a:ea typeface="Courier New"/>
                  <a:cs typeface="Courier New"/>
                  <a:sym typeface="Courier New"/>
                </a:rPr>
                <a:t>I/O Queue</a:t>
              </a:r>
              <a:endParaRPr/>
            </a:p>
          </p:txBody>
        </p:sp>
        <p:sp>
          <p:nvSpPr>
            <p:cNvPr id="310" name="Google Shape;310;p38"/>
            <p:cNvSpPr txBox="1"/>
            <p:nvPr/>
          </p:nvSpPr>
          <p:spPr>
            <a:xfrm>
              <a:off x="4464" y="2592"/>
              <a:ext cx="720" cy="192"/>
            </a:xfrm>
            <a:prstGeom prst="rect">
              <a:avLst/>
            </a:prstGeom>
            <a:no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grpSp>
      <p:grpSp>
        <p:nvGrpSpPr>
          <p:cNvPr id="311" name="Google Shape;311;p38"/>
          <p:cNvGrpSpPr/>
          <p:nvPr/>
        </p:nvGrpSpPr>
        <p:grpSpPr>
          <a:xfrm>
            <a:off x="3886200" y="3962400"/>
            <a:ext cx="685800" cy="533400"/>
            <a:chOff x="2448" y="2496"/>
            <a:chExt cx="432" cy="336"/>
          </a:xfrm>
        </p:grpSpPr>
        <p:sp>
          <p:nvSpPr>
            <p:cNvPr id="312" name="Google Shape;312;p38"/>
            <p:cNvSpPr txBox="1"/>
            <p:nvPr/>
          </p:nvSpPr>
          <p:spPr>
            <a:xfrm>
              <a:off x="2463" y="2539"/>
              <a:ext cx="417" cy="192"/>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chemeClr val="dk1"/>
                </a:buClr>
                <a:buSzPts val="1400"/>
                <a:buFont typeface="Courier New"/>
                <a:buNone/>
              </a:pPr>
              <a:r>
                <a:rPr b="0" i="0" lang="en-US" sz="1400" u="none">
                  <a:solidFill>
                    <a:schemeClr val="dk1"/>
                  </a:solidFill>
                  <a:latin typeface="Courier New"/>
                  <a:ea typeface="Courier New"/>
                  <a:cs typeface="Courier New"/>
                  <a:sym typeface="Courier New"/>
                </a:rPr>
                <a:t>I/O</a:t>
              </a:r>
              <a:endParaRPr/>
            </a:p>
          </p:txBody>
        </p:sp>
        <p:sp>
          <p:nvSpPr>
            <p:cNvPr id="313" name="Google Shape;313;p38"/>
            <p:cNvSpPr/>
            <p:nvPr/>
          </p:nvSpPr>
          <p:spPr>
            <a:xfrm>
              <a:off x="2448" y="2496"/>
              <a:ext cx="384" cy="336"/>
            </a:xfrm>
            <a:prstGeom prst="ellipse">
              <a:avLst/>
            </a:prstGeom>
            <a:no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grpSp>
      <p:cxnSp>
        <p:nvCxnSpPr>
          <p:cNvPr id="314" name="Google Shape;314;p38"/>
          <p:cNvCxnSpPr/>
          <p:nvPr/>
        </p:nvCxnSpPr>
        <p:spPr>
          <a:xfrm rot="10800000">
            <a:off x="6858000" y="4191000"/>
            <a:ext cx="1066800"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15" name="Google Shape;315;p38"/>
          <p:cNvCxnSpPr/>
          <p:nvPr/>
        </p:nvCxnSpPr>
        <p:spPr>
          <a:xfrm rot="10800000">
            <a:off x="4495800" y="4191000"/>
            <a:ext cx="1219200"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16" name="Google Shape;316;p38"/>
          <p:cNvCxnSpPr/>
          <p:nvPr/>
        </p:nvCxnSpPr>
        <p:spPr>
          <a:xfrm rot="10800000">
            <a:off x="3048000" y="4191000"/>
            <a:ext cx="838200" cy="0"/>
          </a:xfrm>
          <a:prstGeom prst="straightConnector1">
            <a:avLst/>
          </a:prstGeom>
          <a:noFill/>
          <a:ln cap="flat" cmpd="sng" w="9525">
            <a:solidFill>
              <a:schemeClr val="dk1"/>
            </a:solidFill>
            <a:prstDash val="solid"/>
            <a:miter lim="800000"/>
            <a:headEnd len="med" w="med" type="none"/>
            <a:tailEnd len="med" w="med" type="triangle"/>
          </a:ln>
        </p:spPr>
      </p:cxnSp>
      <p:grpSp>
        <p:nvGrpSpPr>
          <p:cNvPr id="317" name="Google Shape;317;p38"/>
          <p:cNvGrpSpPr/>
          <p:nvPr/>
        </p:nvGrpSpPr>
        <p:grpSpPr>
          <a:xfrm>
            <a:off x="5662612" y="5715000"/>
            <a:ext cx="1500187" cy="312737"/>
            <a:chOff x="4431" y="2587"/>
            <a:chExt cx="945" cy="197"/>
          </a:xfrm>
        </p:grpSpPr>
        <p:sp>
          <p:nvSpPr>
            <p:cNvPr id="318" name="Google Shape;318;p38"/>
            <p:cNvSpPr txBox="1"/>
            <p:nvPr/>
          </p:nvSpPr>
          <p:spPr>
            <a:xfrm>
              <a:off x="4431" y="2587"/>
              <a:ext cx="945" cy="192"/>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chemeClr val="dk1"/>
                </a:buClr>
                <a:buSzPts val="1400"/>
                <a:buFont typeface="Courier New"/>
                <a:buNone/>
              </a:pPr>
              <a:r>
                <a:rPr b="0" i="0" lang="en-US" sz="1400" u="none">
                  <a:solidFill>
                    <a:schemeClr val="dk1"/>
                  </a:solidFill>
                  <a:latin typeface="Courier New"/>
                  <a:ea typeface="Courier New"/>
                  <a:cs typeface="Courier New"/>
                  <a:sym typeface="Courier New"/>
                </a:rPr>
                <a:t>I/O Queue</a:t>
              </a:r>
              <a:endParaRPr/>
            </a:p>
          </p:txBody>
        </p:sp>
        <p:sp>
          <p:nvSpPr>
            <p:cNvPr id="319" name="Google Shape;319;p38"/>
            <p:cNvSpPr txBox="1"/>
            <p:nvPr/>
          </p:nvSpPr>
          <p:spPr>
            <a:xfrm>
              <a:off x="4464" y="2592"/>
              <a:ext cx="720" cy="192"/>
            </a:xfrm>
            <a:prstGeom prst="rect">
              <a:avLst/>
            </a:prstGeom>
            <a:no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grpSp>
      <p:grpSp>
        <p:nvGrpSpPr>
          <p:cNvPr id="320" name="Google Shape;320;p38"/>
          <p:cNvGrpSpPr/>
          <p:nvPr/>
        </p:nvGrpSpPr>
        <p:grpSpPr>
          <a:xfrm>
            <a:off x="3886200" y="5638800"/>
            <a:ext cx="685800" cy="533400"/>
            <a:chOff x="2448" y="2496"/>
            <a:chExt cx="432" cy="336"/>
          </a:xfrm>
        </p:grpSpPr>
        <p:sp>
          <p:nvSpPr>
            <p:cNvPr id="321" name="Google Shape;321;p38"/>
            <p:cNvSpPr txBox="1"/>
            <p:nvPr/>
          </p:nvSpPr>
          <p:spPr>
            <a:xfrm>
              <a:off x="2463" y="2539"/>
              <a:ext cx="417" cy="192"/>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chemeClr val="dk1"/>
                </a:buClr>
                <a:buSzPts val="1400"/>
                <a:buFont typeface="Courier New"/>
                <a:buNone/>
              </a:pPr>
              <a:r>
                <a:rPr b="0" i="0" lang="en-US" sz="1400" u="none">
                  <a:solidFill>
                    <a:schemeClr val="dk1"/>
                  </a:solidFill>
                  <a:latin typeface="Courier New"/>
                  <a:ea typeface="Courier New"/>
                  <a:cs typeface="Courier New"/>
                  <a:sym typeface="Courier New"/>
                </a:rPr>
                <a:t>I/O</a:t>
              </a:r>
              <a:endParaRPr/>
            </a:p>
          </p:txBody>
        </p:sp>
        <p:sp>
          <p:nvSpPr>
            <p:cNvPr id="322" name="Google Shape;322;p38"/>
            <p:cNvSpPr/>
            <p:nvPr/>
          </p:nvSpPr>
          <p:spPr>
            <a:xfrm>
              <a:off x="2448" y="2496"/>
              <a:ext cx="384" cy="336"/>
            </a:xfrm>
            <a:prstGeom prst="ellipse">
              <a:avLst/>
            </a:prstGeom>
            <a:no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grpSp>
      <p:cxnSp>
        <p:nvCxnSpPr>
          <p:cNvPr id="323" name="Google Shape;323;p38"/>
          <p:cNvCxnSpPr/>
          <p:nvPr/>
        </p:nvCxnSpPr>
        <p:spPr>
          <a:xfrm rot="10800000">
            <a:off x="6858000" y="5867400"/>
            <a:ext cx="1066800"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24" name="Google Shape;324;p38"/>
          <p:cNvCxnSpPr/>
          <p:nvPr/>
        </p:nvCxnSpPr>
        <p:spPr>
          <a:xfrm rot="10800000">
            <a:off x="4495800" y="5867400"/>
            <a:ext cx="1219200"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25" name="Google Shape;325;p38"/>
          <p:cNvCxnSpPr/>
          <p:nvPr/>
        </p:nvCxnSpPr>
        <p:spPr>
          <a:xfrm rot="10800000">
            <a:off x="3048000" y="5867400"/>
            <a:ext cx="838200" cy="0"/>
          </a:xfrm>
          <a:prstGeom prst="straightConnector1">
            <a:avLst/>
          </a:prstGeom>
          <a:noFill/>
          <a:ln cap="flat" cmpd="sng" w="9525">
            <a:solidFill>
              <a:schemeClr val="dk1"/>
            </a:solidFill>
            <a:prstDash val="solid"/>
            <a:miter lim="800000"/>
            <a:headEnd len="med" w="med" type="none"/>
            <a:tailEnd len="med" w="med" type="triangle"/>
          </a:ln>
        </p:spPr>
      </p:cxnSp>
      <p:sp>
        <p:nvSpPr>
          <p:cNvPr id="326" name="Google Shape;326;p38"/>
          <p:cNvSpPr/>
          <p:nvPr/>
        </p:nvSpPr>
        <p:spPr>
          <a:xfrm>
            <a:off x="4114800" y="4724400"/>
            <a:ext cx="76200" cy="76200"/>
          </a:xfrm>
          <a:prstGeom prst="ellipse">
            <a:avLst/>
          </a:prstGeom>
          <a:solidFill>
            <a:schemeClr val="dk1"/>
          </a:solid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327" name="Google Shape;327;p38"/>
          <p:cNvSpPr/>
          <p:nvPr/>
        </p:nvSpPr>
        <p:spPr>
          <a:xfrm>
            <a:off x="4114800" y="4953000"/>
            <a:ext cx="76200" cy="76200"/>
          </a:xfrm>
          <a:prstGeom prst="ellipse">
            <a:avLst/>
          </a:prstGeom>
          <a:solidFill>
            <a:schemeClr val="dk1"/>
          </a:solid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328" name="Google Shape;328;p38"/>
          <p:cNvSpPr/>
          <p:nvPr/>
        </p:nvSpPr>
        <p:spPr>
          <a:xfrm>
            <a:off x="4114800" y="5181600"/>
            <a:ext cx="76200" cy="76200"/>
          </a:xfrm>
          <a:prstGeom prst="ellipse">
            <a:avLst/>
          </a:prstGeom>
          <a:solidFill>
            <a:schemeClr val="dk1"/>
          </a:solid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329" name="Google Shape;329;p38"/>
          <p:cNvSpPr/>
          <p:nvPr/>
        </p:nvSpPr>
        <p:spPr>
          <a:xfrm>
            <a:off x="6248400" y="4724400"/>
            <a:ext cx="76200" cy="76200"/>
          </a:xfrm>
          <a:prstGeom prst="ellipse">
            <a:avLst/>
          </a:prstGeom>
          <a:solidFill>
            <a:schemeClr val="dk1"/>
          </a:solid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330" name="Google Shape;330;p38"/>
          <p:cNvSpPr/>
          <p:nvPr/>
        </p:nvSpPr>
        <p:spPr>
          <a:xfrm>
            <a:off x="6248400" y="4953000"/>
            <a:ext cx="76200" cy="76200"/>
          </a:xfrm>
          <a:prstGeom prst="ellipse">
            <a:avLst/>
          </a:prstGeom>
          <a:solidFill>
            <a:schemeClr val="dk1"/>
          </a:solid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331" name="Google Shape;331;p38"/>
          <p:cNvSpPr/>
          <p:nvPr/>
        </p:nvSpPr>
        <p:spPr>
          <a:xfrm>
            <a:off x="6248400" y="5181600"/>
            <a:ext cx="76200" cy="76200"/>
          </a:xfrm>
          <a:prstGeom prst="ellipse">
            <a:avLst/>
          </a:prstGeom>
          <a:solidFill>
            <a:schemeClr val="dk1"/>
          </a:solid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35" name="Shape 335"/>
        <p:cNvGrpSpPr/>
        <p:nvPr/>
      </p:nvGrpSpPr>
      <p:grpSpPr>
        <a:xfrm>
          <a:off x="0" y="0"/>
          <a:ext cx="0" cy="0"/>
          <a:chOff x="0" y="0"/>
          <a:chExt cx="0" cy="0"/>
        </a:xfrm>
      </p:grpSpPr>
      <p:sp>
        <p:nvSpPr>
          <p:cNvPr id="336" name="Google Shape;336;p39"/>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Memory Management</a:t>
            </a:r>
            <a:endParaRPr/>
          </a:p>
        </p:txBody>
      </p:sp>
      <p:sp>
        <p:nvSpPr>
          <p:cNvPr id="337" name="Google Shape;337;p39"/>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Uni-program</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Memory split into two</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One for Operating System (monitor)</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One for currently executing program</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Multi-program</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“User” part is sub-divided and shared among active processes</a:t>
            </a:r>
            <a:endParaRPr/>
          </a:p>
          <a:p>
            <a:pPr indent="-129540" lvl="0" marL="274320" marR="0" rtl="0" algn="l">
              <a:spcBef>
                <a:spcPts val="480"/>
              </a:spcBef>
              <a:spcAft>
                <a:spcPts val="0"/>
              </a:spcAft>
              <a:buClr>
                <a:schemeClr val="accent3"/>
              </a:buClr>
              <a:buSzPts val="2280"/>
              <a:buFont typeface="Noto Sans Symbols"/>
              <a:buNone/>
            </a:pPr>
            <a:r>
              <a:t/>
            </a:r>
            <a:endParaRPr b="0" i="0" sz="2400" u="none" cap="none" strike="noStrike">
              <a:solidFill>
                <a:schemeClr val="dk1"/>
              </a:solidFill>
              <a:latin typeface="Constantia"/>
              <a:ea typeface="Constantia"/>
              <a:cs typeface="Constantia"/>
              <a:sym typeface="Constantia"/>
            </a:endParaRPr>
          </a:p>
        </p:txBody>
      </p:sp>
      <p:sp>
        <p:nvSpPr>
          <p:cNvPr id="338" name="Google Shape;338;p39"/>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
        <p:nvSpPr>
          <p:cNvPr id="339" name="Google Shape;339;p39"/>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43" name="Shape 343"/>
        <p:cNvGrpSpPr/>
        <p:nvPr/>
      </p:nvGrpSpPr>
      <p:grpSpPr>
        <a:xfrm>
          <a:off x="0" y="0"/>
          <a:ext cx="0" cy="0"/>
          <a:chOff x="0" y="0"/>
          <a:chExt cx="0" cy="0"/>
        </a:xfrm>
      </p:grpSpPr>
      <p:sp>
        <p:nvSpPr>
          <p:cNvPr id="344" name="Google Shape;344;p40"/>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Swapping</a:t>
            </a:r>
            <a:endParaRPr/>
          </a:p>
        </p:txBody>
      </p:sp>
      <p:sp>
        <p:nvSpPr>
          <p:cNvPr id="345" name="Google Shape;345;p40"/>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Problem:  I/O is so slow compared with CPU that even in multi-programming system, CPU can be idle most of the time</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Solutions:</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Increase main memory </a:t>
            </a:r>
            <a:endParaRPr/>
          </a:p>
          <a:p>
            <a:pPr indent="-246062" lvl="2" marL="914400" marR="0" rtl="0" algn="l">
              <a:lnSpc>
                <a:spcPct val="100000"/>
              </a:lnSpc>
              <a:spcBef>
                <a:spcPts val="420"/>
              </a:spcBef>
              <a:spcAft>
                <a:spcPts val="0"/>
              </a:spcAft>
              <a:buClr>
                <a:schemeClr val="accent2"/>
              </a:buClr>
              <a:buSzPts val="1470"/>
              <a:buFont typeface="Noto Sans Symbols"/>
              <a:buChar char="⚫"/>
            </a:pPr>
            <a:r>
              <a:rPr b="0" i="0" lang="en-US" sz="2100" u="none" cap="none" strike="noStrike">
                <a:solidFill>
                  <a:schemeClr val="dk1"/>
                </a:solidFill>
                <a:latin typeface="Constantia"/>
                <a:ea typeface="Constantia"/>
                <a:cs typeface="Constantia"/>
                <a:sym typeface="Constantia"/>
              </a:rPr>
              <a:t>Expensive</a:t>
            </a:r>
            <a:endParaRPr/>
          </a:p>
          <a:p>
            <a:pPr indent="-246062" lvl="2" marL="914400" marR="0" rtl="0" algn="l">
              <a:lnSpc>
                <a:spcPct val="100000"/>
              </a:lnSpc>
              <a:spcBef>
                <a:spcPts val="420"/>
              </a:spcBef>
              <a:spcAft>
                <a:spcPts val="0"/>
              </a:spcAft>
              <a:buClr>
                <a:schemeClr val="accent2"/>
              </a:buClr>
              <a:buSzPts val="1470"/>
              <a:buFont typeface="Noto Sans Symbols"/>
              <a:buChar char="⚫"/>
            </a:pPr>
            <a:r>
              <a:rPr b="0" i="0" lang="en-US" sz="2100" u="none" cap="none" strike="noStrike">
                <a:solidFill>
                  <a:schemeClr val="dk1"/>
                </a:solidFill>
                <a:latin typeface="Constantia"/>
                <a:ea typeface="Constantia"/>
                <a:cs typeface="Constantia"/>
                <a:sym typeface="Constantia"/>
              </a:rPr>
              <a:t>Leads to larger programs</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Swapping</a:t>
            </a:r>
            <a:endParaRPr/>
          </a:p>
        </p:txBody>
      </p:sp>
      <p:sp>
        <p:nvSpPr>
          <p:cNvPr id="346" name="Google Shape;346;p40"/>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
        <p:nvSpPr>
          <p:cNvPr id="347" name="Google Shape;347;p40"/>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51" name="Shape 351"/>
        <p:cNvGrpSpPr/>
        <p:nvPr/>
      </p:nvGrpSpPr>
      <p:grpSpPr>
        <a:xfrm>
          <a:off x="0" y="0"/>
          <a:ext cx="0" cy="0"/>
          <a:chOff x="0" y="0"/>
          <a:chExt cx="0" cy="0"/>
        </a:xfrm>
      </p:grpSpPr>
      <p:sp>
        <p:nvSpPr>
          <p:cNvPr id="352" name="Google Shape;352;p41"/>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What is Swapping?</a:t>
            </a:r>
            <a:endParaRPr/>
          </a:p>
        </p:txBody>
      </p:sp>
      <p:sp>
        <p:nvSpPr>
          <p:cNvPr id="353" name="Google Shape;353;p41"/>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Long term queue of processes stored on disk</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Processes “swapped” in as space becomes available</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As a process completes it is moved out of main memory</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If none of the processes in memory are ready (i.e. all I/O blocked)</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Swap out a blocked process to intermediate queue</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Swap in a ready process or a new process</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But swapping is an I/O process...</a:t>
            </a:r>
            <a:endParaRPr/>
          </a:p>
        </p:txBody>
      </p:sp>
      <p:sp>
        <p:nvSpPr>
          <p:cNvPr id="354" name="Google Shape;354;p41"/>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
        <p:nvSpPr>
          <p:cNvPr id="355" name="Google Shape;355;p41"/>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59" name="Shape 359"/>
        <p:cNvGrpSpPr/>
        <p:nvPr/>
      </p:nvGrpSpPr>
      <p:grpSpPr>
        <a:xfrm>
          <a:off x="0" y="0"/>
          <a:ext cx="0" cy="0"/>
          <a:chOff x="0" y="0"/>
          <a:chExt cx="0" cy="0"/>
        </a:xfrm>
      </p:grpSpPr>
      <p:sp>
        <p:nvSpPr>
          <p:cNvPr id="360" name="Google Shape;360;p42"/>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Partitioning</a:t>
            </a:r>
            <a:endParaRPr/>
          </a:p>
        </p:txBody>
      </p:sp>
      <p:sp>
        <p:nvSpPr>
          <p:cNvPr id="361" name="Google Shape;361;p42"/>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Splitting memory into sections to allocate to processes (including Operating System)</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Fixed-sized partitions</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May not be equal size</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Process is fitted into smallest hole that will take it (best fit)</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Some wasted memory</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Leads to variable sized partitions</a:t>
            </a:r>
            <a:endParaRPr/>
          </a:p>
        </p:txBody>
      </p:sp>
      <p:sp>
        <p:nvSpPr>
          <p:cNvPr id="362" name="Google Shape;362;p42"/>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66" name="Shape 366"/>
        <p:cNvGrpSpPr/>
        <p:nvPr/>
      </p:nvGrpSpPr>
      <p:grpSpPr>
        <a:xfrm>
          <a:off x="0" y="0"/>
          <a:ext cx="0" cy="0"/>
          <a:chOff x="0" y="0"/>
          <a:chExt cx="0" cy="0"/>
        </a:xfrm>
      </p:grpSpPr>
      <p:sp>
        <p:nvSpPr>
          <p:cNvPr id="367" name="Google Shape;367;p43"/>
          <p:cNvSpPr txBox="1"/>
          <p:nvPr>
            <p:ph idx="4294967295" type="title"/>
          </p:nvPr>
        </p:nvSpPr>
        <p:spPr>
          <a:xfrm>
            <a:off x="457200" y="704088"/>
            <a:ext cx="8305800" cy="1143000"/>
          </a:xfrm>
          <a:prstGeom prst="rect">
            <a:avLst/>
          </a:prstGeom>
          <a:noFill/>
          <a:ln>
            <a:noFill/>
          </a:ln>
        </p:spPr>
        <p:txBody>
          <a:bodyPr anchorCtr="0" anchor="b" bIns="0" lIns="0" spcFirstLastPara="1" rIns="0" wrap="square" tIns="45700">
            <a:normAutofit/>
          </a:bodyPr>
          <a:lstStyle/>
          <a:p>
            <a:pPr indent="0" lvl="0" marL="0" marR="0" rtl="0" algn="l">
              <a:lnSpc>
                <a:spcPct val="100000"/>
              </a:lnSpc>
              <a:spcBef>
                <a:spcPts val="0"/>
              </a:spcBef>
              <a:spcAft>
                <a:spcPts val="0"/>
              </a:spcAft>
              <a:buClr>
                <a:schemeClr val="dk2"/>
              </a:buClr>
              <a:buSzPts val="5000"/>
              <a:buFont typeface="Calibri"/>
              <a:buNone/>
            </a:pPr>
            <a:r>
              <a:rPr b="0" i="0" lang="en-US" sz="5000" u="none" cap="none" strike="noStrike">
                <a:solidFill>
                  <a:schemeClr val="dk2"/>
                </a:solidFill>
                <a:latin typeface="Calibri"/>
                <a:ea typeface="Calibri"/>
                <a:cs typeface="Calibri"/>
                <a:sym typeface="Calibri"/>
              </a:rPr>
              <a:t>Fixed</a:t>
            </a:r>
            <a:br>
              <a:rPr b="0" i="0" lang="en-US" sz="5000" u="none" cap="none" strike="noStrike">
                <a:solidFill>
                  <a:schemeClr val="dk2"/>
                </a:solidFill>
                <a:latin typeface="Calibri"/>
                <a:ea typeface="Calibri"/>
                <a:cs typeface="Calibri"/>
                <a:sym typeface="Calibri"/>
              </a:rPr>
            </a:br>
            <a:r>
              <a:rPr b="0" i="0" lang="en-US" sz="5000" u="none" cap="none" strike="noStrike">
                <a:solidFill>
                  <a:schemeClr val="dk2"/>
                </a:solidFill>
                <a:latin typeface="Calibri"/>
                <a:ea typeface="Calibri"/>
                <a:cs typeface="Calibri"/>
                <a:sym typeface="Calibri"/>
              </a:rPr>
              <a:t>Partitioning</a:t>
            </a:r>
            <a:endParaRPr/>
          </a:p>
        </p:txBody>
      </p:sp>
      <p:sp>
        <p:nvSpPr>
          <p:cNvPr id="368" name="Google Shape;368;p43"/>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pic>
        <p:nvPicPr>
          <p:cNvPr id="369" name="Google Shape;369;p43"/>
          <p:cNvPicPr preferRelativeResize="0"/>
          <p:nvPr/>
        </p:nvPicPr>
        <p:blipFill rotWithShape="1">
          <a:blip r:embed="rId4">
            <a:alphaModFix/>
          </a:blip>
          <a:srcRect b="8138" l="0" r="0" t="0"/>
          <a:stretch/>
        </p:blipFill>
        <p:spPr>
          <a:xfrm>
            <a:off x="3524250" y="381000"/>
            <a:ext cx="5086350" cy="6019800"/>
          </a:xfrm>
          <a:prstGeom prst="rect">
            <a:avLst/>
          </a:prstGeom>
          <a:noFill/>
          <a:ln>
            <a:noFill/>
          </a:ln>
        </p:spPr>
      </p:pic>
      <p:sp>
        <p:nvSpPr>
          <p:cNvPr id="370" name="Google Shape;370;p43"/>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74" name="Shape 374"/>
        <p:cNvGrpSpPr/>
        <p:nvPr/>
      </p:nvGrpSpPr>
      <p:grpSpPr>
        <a:xfrm>
          <a:off x="0" y="0"/>
          <a:ext cx="0" cy="0"/>
          <a:chOff x="0" y="0"/>
          <a:chExt cx="0" cy="0"/>
        </a:xfrm>
      </p:grpSpPr>
      <p:sp>
        <p:nvSpPr>
          <p:cNvPr id="375" name="Google Shape;375;p44"/>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Variable Sized Partitions (1)</a:t>
            </a:r>
            <a:endParaRPr/>
          </a:p>
        </p:txBody>
      </p:sp>
      <p:sp>
        <p:nvSpPr>
          <p:cNvPr id="376" name="Google Shape;376;p44"/>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Allocate exactly the required memory to a process</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This leads to a hole at the end of memory, too small to use</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Only one small hole - less waste</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When all processes are blocked, swap out a process and bring in another</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New process may be smaller than swapped out process</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Another hole</a:t>
            </a:r>
            <a:endParaRPr/>
          </a:p>
        </p:txBody>
      </p:sp>
      <p:sp>
        <p:nvSpPr>
          <p:cNvPr id="377" name="Google Shape;377;p44"/>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7" name="Shape 127"/>
        <p:cNvGrpSpPr/>
        <p:nvPr/>
      </p:nvGrpSpPr>
      <p:grpSpPr>
        <a:xfrm>
          <a:off x="0" y="0"/>
          <a:ext cx="0" cy="0"/>
          <a:chOff x="0" y="0"/>
          <a:chExt cx="0" cy="0"/>
        </a:xfrm>
      </p:grpSpPr>
      <p:sp>
        <p:nvSpPr>
          <p:cNvPr id="128" name="Google Shape;128;p18"/>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Tujuan Sistem Operasi</a:t>
            </a:r>
            <a:endParaRPr/>
          </a:p>
        </p:txBody>
      </p:sp>
      <p:sp>
        <p:nvSpPr>
          <p:cNvPr id="129" name="Google Shape;129;p18"/>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3"/>
              </a:buClr>
              <a:buSzPts val="2470"/>
              <a:buFont typeface="Noto Sans Symbols"/>
              <a:buNone/>
            </a:pPr>
            <a:r>
              <a:rPr b="0" i="0" lang="en-US" sz="2600" u="none">
                <a:solidFill>
                  <a:schemeClr val="dk1"/>
                </a:solidFill>
                <a:latin typeface="Constantia"/>
                <a:ea typeface="Constantia"/>
                <a:cs typeface="Constantia"/>
                <a:sym typeface="Constantia"/>
              </a:rPr>
              <a:t>Sistem Operasi Mempunyai 2 Tujuan : </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Kenyamanan : Suatu sistem operasi membuat komputer lebih mudah digunakan</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Efisiensi : Suatu sistem operasi memungkinkan sumber daya sistem komputer dapat digunakan dengan cara yang efisien</a:t>
            </a:r>
            <a:endParaRPr/>
          </a:p>
        </p:txBody>
      </p:sp>
      <p:sp>
        <p:nvSpPr>
          <p:cNvPr id="130" name="Google Shape;130;p18"/>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81" name="Shape 381"/>
        <p:cNvGrpSpPr/>
        <p:nvPr/>
      </p:nvGrpSpPr>
      <p:grpSpPr>
        <a:xfrm>
          <a:off x="0" y="0"/>
          <a:ext cx="0" cy="0"/>
          <a:chOff x="0" y="0"/>
          <a:chExt cx="0" cy="0"/>
        </a:xfrm>
      </p:grpSpPr>
      <p:sp>
        <p:nvSpPr>
          <p:cNvPr id="382" name="Google Shape;382;p45"/>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Variable Sized Partitions (2)</a:t>
            </a:r>
            <a:endParaRPr/>
          </a:p>
        </p:txBody>
      </p:sp>
      <p:sp>
        <p:nvSpPr>
          <p:cNvPr id="383" name="Google Shape;383;p45"/>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Eventually have lots of holes (fragmentation)</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Solutions:</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Coalesce - Join adjacent holes into one large hole</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Compaction - From time to time go through memory and move all hole into one free block (c.f. disk de-fragmentation)</a:t>
            </a:r>
            <a:endParaRPr/>
          </a:p>
        </p:txBody>
      </p:sp>
      <p:sp>
        <p:nvSpPr>
          <p:cNvPr id="384" name="Google Shape;384;p45"/>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
        <p:nvSpPr>
          <p:cNvPr id="385" name="Google Shape;385;p45"/>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89" name="Shape 389"/>
        <p:cNvGrpSpPr/>
        <p:nvPr/>
      </p:nvGrpSpPr>
      <p:grpSpPr>
        <a:xfrm>
          <a:off x="0" y="0"/>
          <a:ext cx="0" cy="0"/>
          <a:chOff x="0" y="0"/>
          <a:chExt cx="0" cy="0"/>
        </a:xfrm>
      </p:grpSpPr>
      <p:sp>
        <p:nvSpPr>
          <p:cNvPr id="390" name="Google Shape;390;p46"/>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Effect of Dynamic Partitioning</a:t>
            </a:r>
            <a:br>
              <a:rPr b="0" i="0" lang="en-US" sz="5000" u="none">
                <a:solidFill>
                  <a:schemeClr val="dk2"/>
                </a:solidFill>
                <a:latin typeface="Calibri"/>
                <a:ea typeface="Calibri"/>
                <a:cs typeface="Calibri"/>
                <a:sym typeface="Calibri"/>
              </a:rPr>
            </a:br>
            <a:endParaRPr/>
          </a:p>
        </p:txBody>
      </p:sp>
      <p:sp>
        <p:nvSpPr>
          <p:cNvPr id="391" name="Google Shape;391;p46"/>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pic>
        <p:nvPicPr>
          <p:cNvPr id="392" name="Google Shape;392;p46"/>
          <p:cNvPicPr preferRelativeResize="0"/>
          <p:nvPr/>
        </p:nvPicPr>
        <p:blipFill rotWithShape="1">
          <a:blip r:embed="rId4">
            <a:alphaModFix/>
          </a:blip>
          <a:srcRect b="13684" l="0" r="0" t="0"/>
          <a:stretch/>
        </p:blipFill>
        <p:spPr>
          <a:xfrm>
            <a:off x="1219200" y="723900"/>
            <a:ext cx="6400800" cy="6127750"/>
          </a:xfrm>
          <a:prstGeom prst="rect">
            <a:avLst/>
          </a:prstGeom>
          <a:noFill/>
          <a:ln>
            <a:noFill/>
          </a:ln>
        </p:spPr>
      </p:pic>
      <p:sp>
        <p:nvSpPr>
          <p:cNvPr id="393" name="Google Shape;393;p46"/>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97" name="Shape 397"/>
        <p:cNvGrpSpPr/>
        <p:nvPr/>
      </p:nvGrpSpPr>
      <p:grpSpPr>
        <a:xfrm>
          <a:off x="0" y="0"/>
          <a:ext cx="0" cy="0"/>
          <a:chOff x="0" y="0"/>
          <a:chExt cx="0" cy="0"/>
        </a:xfrm>
      </p:grpSpPr>
      <p:sp>
        <p:nvSpPr>
          <p:cNvPr id="398" name="Google Shape;398;p47"/>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Relocation</a:t>
            </a:r>
            <a:endParaRPr/>
          </a:p>
        </p:txBody>
      </p:sp>
      <p:sp>
        <p:nvSpPr>
          <p:cNvPr id="399" name="Google Shape;399;p47"/>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No guarantee that process will load into the same place in memory</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Instructions contain addresses</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Locations of data</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Addresses for instructions (branching)</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Logical address - relative to beginning of program</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Physical address - actual location in memory (this time)</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Automatic conversion using base address</a:t>
            </a:r>
            <a:endParaRPr/>
          </a:p>
        </p:txBody>
      </p:sp>
      <p:sp>
        <p:nvSpPr>
          <p:cNvPr id="400" name="Google Shape;400;p47"/>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04" name="Shape 404"/>
        <p:cNvGrpSpPr/>
        <p:nvPr/>
      </p:nvGrpSpPr>
      <p:grpSpPr>
        <a:xfrm>
          <a:off x="0" y="0"/>
          <a:ext cx="0" cy="0"/>
          <a:chOff x="0" y="0"/>
          <a:chExt cx="0" cy="0"/>
        </a:xfrm>
      </p:grpSpPr>
      <p:sp>
        <p:nvSpPr>
          <p:cNvPr id="405" name="Google Shape;405;p48"/>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Paging</a:t>
            </a:r>
            <a:endParaRPr/>
          </a:p>
        </p:txBody>
      </p:sp>
      <p:sp>
        <p:nvSpPr>
          <p:cNvPr id="406" name="Google Shape;406;p48"/>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Split memory into equal sized, small chunks -page frames</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Split programs (processes) into equal sized small chunks - pages</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Allocate the required number page frames to a process</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Operating System maintains list of free frames</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A process does not require contiguous page frames</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Use page table to keep track</a:t>
            </a:r>
            <a:endParaRPr/>
          </a:p>
        </p:txBody>
      </p:sp>
      <p:sp>
        <p:nvSpPr>
          <p:cNvPr id="407" name="Google Shape;407;p48"/>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11" name="Shape 411"/>
        <p:cNvGrpSpPr/>
        <p:nvPr/>
      </p:nvGrpSpPr>
      <p:grpSpPr>
        <a:xfrm>
          <a:off x="0" y="0"/>
          <a:ext cx="0" cy="0"/>
          <a:chOff x="0" y="0"/>
          <a:chExt cx="0" cy="0"/>
        </a:xfrm>
      </p:grpSpPr>
      <p:sp>
        <p:nvSpPr>
          <p:cNvPr id="412" name="Google Shape;412;p49"/>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Logical and Physical Addresses - Paging</a:t>
            </a:r>
            <a:endParaRPr/>
          </a:p>
        </p:txBody>
      </p:sp>
      <p:sp>
        <p:nvSpPr>
          <p:cNvPr id="413" name="Google Shape;413;p49"/>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pic>
        <p:nvPicPr>
          <p:cNvPr id="414" name="Google Shape;414;p49"/>
          <p:cNvPicPr preferRelativeResize="0"/>
          <p:nvPr/>
        </p:nvPicPr>
        <p:blipFill rotWithShape="1">
          <a:blip r:embed="rId4">
            <a:alphaModFix/>
          </a:blip>
          <a:srcRect b="15282" l="0" r="0" t="0"/>
          <a:stretch/>
        </p:blipFill>
        <p:spPr>
          <a:xfrm>
            <a:off x="1828800" y="1676400"/>
            <a:ext cx="5181600" cy="5013325"/>
          </a:xfrm>
          <a:prstGeom prst="rect">
            <a:avLst/>
          </a:prstGeom>
          <a:noFill/>
          <a:ln>
            <a:noFill/>
          </a:ln>
        </p:spPr>
      </p:pic>
      <p:sp>
        <p:nvSpPr>
          <p:cNvPr id="415" name="Google Shape;415;p49"/>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19" name="Shape 419"/>
        <p:cNvGrpSpPr/>
        <p:nvPr/>
      </p:nvGrpSpPr>
      <p:grpSpPr>
        <a:xfrm>
          <a:off x="0" y="0"/>
          <a:ext cx="0" cy="0"/>
          <a:chOff x="0" y="0"/>
          <a:chExt cx="0" cy="0"/>
        </a:xfrm>
      </p:grpSpPr>
      <p:sp>
        <p:nvSpPr>
          <p:cNvPr id="420" name="Google Shape;420;p50"/>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Virtual Memory</a:t>
            </a:r>
            <a:endParaRPr/>
          </a:p>
        </p:txBody>
      </p:sp>
      <p:sp>
        <p:nvSpPr>
          <p:cNvPr id="421" name="Google Shape;421;p50"/>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Demand paging</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Do not require all pages of a process in memory</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Bring in pages as required</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Page fault</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Required page is not in memory</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Operating System must swap in required page</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May need to swap out a page to make space</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Select page to throw out based on recent history</a:t>
            </a:r>
            <a:endParaRPr/>
          </a:p>
        </p:txBody>
      </p:sp>
      <p:sp>
        <p:nvSpPr>
          <p:cNvPr id="422" name="Google Shape;422;p50"/>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26" name="Shape 426"/>
        <p:cNvGrpSpPr/>
        <p:nvPr/>
      </p:nvGrpSpPr>
      <p:grpSpPr>
        <a:xfrm>
          <a:off x="0" y="0"/>
          <a:ext cx="0" cy="0"/>
          <a:chOff x="0" y="0"/>
          <a:chExt cx="0" cy="0"/>
        </a:xfrm>
      </p:grpSpPr>
      <p:sp>
        <p:nvSpPr>
          <p:cNvPr id="427" name="Google Shape;427;p51"/>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Thrashing</a:t>
            </a:r>
            <a:endParaRPr/>
          </a:p>
        </p:txBody>
      </p:sp>
      <p:sp>
        <p:nvSpPr>
          <p:cNvPr id="428" name="Google Shape;428;p51"/>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Too many processes in too little memory</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Operating System spends all its time swapping</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Little or no real work is done</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Disk light is on all the time</a:t>
            </a:r>
            <a:endParaRPr/>
          </a:p>
          <a:p>
            <a:pPr indent="-116204" lvl="0" marL="273050" marR="0" rtl="0" algn="l">
              <a:lnSpc>
                <a:spcPct val="100000"/>
              </a:lnSpc>
              <a:spcBef>
                <a:spcPts val="520"/>
              </a:spcBef>
              <a:spcAft>
                <a:spcPts val="0"/>
              </a:spcAft>
              <a:buClr>
                <a:srgbClr val="0BD0D9"/>
              </a:buClr>
              <a:buSzPts val="2470"/>
              <a:buFont typeface="Noto Sans Symbols"/>
              <a:buNone/>
            </a:pPr>
            <a:r>
              <a:t/>
            </a:r>
            <a:endParaRPr b="0" i="0" sz="2600" u="none">
              <a:solidFill>
                <a:schemeClr val="dk1"/>
              </a:solidFill>
              <a:latin typeface="Constantia"/>
              <a:ea typeface="Constantia"/>
              <a:cs typeface="Constantia"/>
              <a:sym typeface="Constantia"/>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Solutions</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Good page replacement algorithms</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Reduce number of processes running</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Fit more memory</a:t>
            </a:r>
            <a:endParaRPr/>
          </a:p>
        </p:txBody>
      </p:sp>
      <p:sp>
        <p:nvSpPr>
          <p:cNvPr id="429" name="Google Shape;429;p51"/>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33" name="Shape 433"/>
        <p:cNvGrpSpPr/>
        <p:nvPr/>
      </p:nvGrpSpPr>
      <p:grpSpPr>
        <a:xfrm>
          <a:off x="0" y="0"/>
          <a:ext cx="0" cy="0"/>
          <a:chOff x="0" y="0"/>
          <a:chExt cx="0" cy="0"/>
        </a:xfrm>
      </p:grpSpPr>
      <p:sp>
        <p:nvSpPr>
          <p:cNvPr id="434" name="Google Shape;434;p52"/>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Bonus</a:t>
            </a:r>
            <a:endParaRPr/>
          </a:p>
        </p:txBody>
      </p:sp>
      <p:sp>
        <p:nvSpPr>
          <p:cNvPr id="435" name="Google Shape;435;p52"/>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We do not need all of a process in memory for it to run</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We can swap in pages as required</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So - we can now run processes that are bigger than total memory available!</a:t>
            </a:r>
            <a:endParaRPr/>
          </a:p>
          <a:p>
            <a:pPr indent="-116204" lvl="0" marL="273050" marR="0" rtl="0" algn="l">
              <a:lnSpc>
                <a:spcPct val="100000"/>
              </a:lnSpc>
              <a:spcBef>
                <a:spcPts val="520"/>
              </a:spcBef>
              <a:spcAft>
                <a:spcPts val="0"/>
              </a:spcAft>
              <a:buClr>
                <a:srgbClr val="0BD0D9"/>
              </a:buClr>
              <a:buSzPts val="2470"/>
              <a:buFont typeface="Noto Sans Symbols"/>
              <a:buNone/>
            </a:pPr>
            <a:r>
              <a:t/>
            </a:r>
            <a:endParaRPr b="0" i="0" sz="2600" u="none">
              <a:solidFill>
                <a:schemeClr val="dk1"/>
              </a:solidFill>
              <a:latin typeface="Constantia"/>
              <a:ea typeface="Constantia"/>
              <a:cs typeface="Constantia"/>
              <a:sym typeface="Constantia"/>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Main memory is called real memory</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User/programmer sees much bigger memory - virtual memory</a:t>
            </a:r>
            <a:endParaRPr/>
          </a:p>
        </p:txBody>
      </p:sp>
      <p:sp>
        <p:nvSpPr>
          <p:cNvPr id="436" name="Google Shape;436;p52"/>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
        <p:nvSpPr>
          <p:cNvPr id="437" name="Google Shape;437;p52"/>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41" name="Shape 441"/>
        <p:cNvGrpSpPr/>
        <p:nvPr/>
      </p:nvGrpSpPr>
      <p:grpSpPr>
        <a:xfrm>
          <a:off x="0" y="0"/>
          <a:ext cx="0" cy="0"/>
          <a:chOff x="0" y="0"/>
          <a:chExt cx="0" cy="0"/>
        </a:xfrm>
      </p:grpSpPr>
      <p:sp>
        <p:nvSpPr>
          <p:cNvPr id="442" name="Google Shape;442;p53"/>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Page Table Structure</a:t>
            </a:r>
            <a:endParaRPr/>
          </a:p>
        </p:txBody>
      </p:sp>
      <p:sp>
        <p:nvSpPr>
          <p:cNvPr id="443" name="Google Shape;443;p53"/>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pic>
        <p:nvPicPr>
          <p:cNvPr id="444" name="Google Shape;444;p53"/>
          <p:cNvPicPr preferRelativeResize="0"/>
          <p:nvPr/>
        </p:nvPicPr>
        <p:blipFill rotWithShape="1">
          <a:blip r:embed="rId4">
            <a:alphaModFix/>
          </a:blip>
          <a:srcRect b="15145" l="0" r="0" t="0"/>
          <a:stretch/>
        </p:blipFill>
        <p:spPr>
          <a:xfrm>
            <a:off x="762000" y="1676400"/>
            <a:ext cx="7467600" cy="4870450"/>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48" name="Shape 448"/>
        <p:cNvGrpSpPr/>
        <p:nvPr/>
      </p:nvGrpSpPr>
      <p:grpSpPr>
        <a:xfrm>
          <a:off x="0" y="0"/>
          <a:ext cx="0" cy="0"/>
          <a:chOff x="0" y="0"/>
          <a:chExt cx="0" cy="0"/>
        </a:xfrm>
      </p:grpSpPr>
      <p:sp>
        <p:nvSpPr>
          <p:cNvPr id="449" name="Google Shape;449;p54"/>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Segmentation</a:t>
            </a:r>
            <a:endParaRPr/>
          </a:p>
        </p:txBody>
      </p:sp>
      <p:sp>
        <p:nvSpPr>
          <p:cNvPr id="450" name="Google Shape;450;p54"/>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Paging is not (usually) visible to the programmer</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Segmentation is visible to the programmer</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Usually different segments allocated to program and data</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May be a number of program and data segments</a:t>
            </a:r>
            <a:endParaRPr/>
          </a:p>
          <a:p>
            <a:pPr indent="-117475" lvl="0" marL="274320" marR="0" rtl="0" algn="l">
              <a:spcBef>
                <a:spcPts val="520"/>
              </a:spcBef>
              <a:spcAft>
                <a:spcPts val="0"/>
              </a:spcAft>
              <a:buClr>
                <a:schemeClr val="accent3"/>
              </a:buClr>
              <a:buSzPts val="2470"/>
              <a:buFont typeface="Noto Sans Symbols"/>
              <a:buNone/>
            </a:pPr>
            <a:r>
              <a:t/>
            </a:r>
            <a:endParaRPr b="0" i="0" sz="2600" u="none">
              <a:solidFill>
                <a:schemeClr val="dk1"/>
              </a:solidFill>
              <a:latin typeface="Constantia"/>
              <a:ea typeface="Constantia"/>
              <a:cs typeface="Constantia"/>
              <a:sym typeface="Constantia"/>
            </a:endParaRPr>
          </a:p>
        </p:txBody>
      </p:sp>
      <p:sp>
        <p:nvSpPr>
          <p:cNvPr id="451" name="Google Shape;451;p54"/>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4" name="Shape 134"/>
        <p:cNvGrpSpPr/>
        <p:nvPr/>
      </p:nvGrpSpPr>
      <p:grpSpPr>
        <a:xfrm>
          <a:off x="0" y="0"/>
          <a:ext cx="0" cy="0"/>
          <a:chOff x="0" y="0"/>
          <a:chExt cx="0" cy="0"/>
        </a:xfrm>
      </p:grpSpPr>
      <p:sp>
        <p:nvSpPr>
          <p:cNvPr id="135" name="Google Shape;135;p19"/>
          <p:cNvSpPr txBox="1"/>
          <p:nvPr>
            <p:ph type="title"/>
          </p:nvPr>
        </p:nvSpPr>
        <p:spPr>
          <a:xfrm>
            <a:off x="457200" y="704850"/>
            <a:ext cx="8229600" cy="1143000"/>
          </a:xfrm>
          <a:prstGeom prst="rect">
            <a:avLst/>
          </a:prstGeom>
          <a:noFill/>
          <a:ln>
            <a:noFill/>
          </a:ln>
        </p:spPr>
        <p:txBody>
          <a:bodyPr anchorCtr="0" anchor="b" bIns="0" lIns="0" spcFirstLastPara="1" rIns="0" wrap="square" tIns="45700">
            <a:normAutofit/>
          </a:bodyPr>
          <a:lstStyle/>
          <a:p>
            <a:pPr indent="0" lvl="0" marL="0" rtl="0" algn="l">
              <a:lnSpc>
                <a:spcPct val="100000"/>
              </a:lnSpc>
              <a:spcBef>
                <a:spcPts val="0"/>
              </a:spcBef>
              <a:spcAft>
                <a:spcPts val="0"/>
              </a:spcAft>
              <a:buClr>
                <a:schemeClr val="dk2"/>
              </a:buClr>
              <a:buSzPts val="4500"/>
              <a:buFont typeface="Calibri"/>
              <a:buNone/>
            </a:pPr>
            <a:r>
              <a:rPr b="0" i="0" lang="en-US" sz="4500" u="none">
                <a:solidFill>
                  <a:schemeClr val="dk2"/>
                </a:solidFill>
                <a:latin typeface="Calibri"/>
                <a:ea typeface="Calibri"/>
                <a:cs typeface="Calibri"/>
                <a:sym typeface="Calibri"/>
              </a:rPr>
              <a:t>Layers and Views of a Computer System</a:t>
            </a:r>
            <a:endParaRPr/>
          </a:p>
        </p:txBody>
      </p:sp>
      <p:sp>
        <p:nvSpPr>
          <p:cNvPr id="136" name="Google Shape;136;p19"/>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pic>
        <p:nvPicPr>
          <p:cNvPr id="137" name="Google Shape;137;p19"/>
          <p:cNvPicPr preferRelativeResize="0"/>
          <p:nvPr/>
        </p:nvPicPr>
        <p:blipFill rotWithShape="1">
          <a:blip r:embed="rId4">
            <a:alphaModFix/>
          </a:blip>
          <a:srcRect b="16525" l="0" r="0" t="0"/>
          <a:stretch/>
        </p:blipFill>
        <p:spPr>
          <a:xfrm>
            <a:off x="1905000" y="1724025"/>
            <a:ext cx="5562600" cy="4519612"/>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55" name="Shape 455"/>
        <p:cNvGrpSpPr/>
        <p:nvPr/>
      </p:nvGrpSpPr>
      <p:grpSpPr>
        <a:xfrm>
          <a:off x="0" y="0"/>
          <a:ext cx="0" cy="0"/>
          <a:chOff x="0" y="0"/>
          <a:chExt cx="0" cy="0"/>
        </a:xfrm>
      </p:grpSpPr>
      <p:sp>
        <p:nvSpPr>
          <p:cNvPr id="456" name="Google Shape;456;p55"/>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Advantages of Segmentation</a:t>
            </a:r>
            <a:endParaRPr/>
          </a:p>
        </p:txBody>
      </p:sp>
      <p:sp>
        <p:nvSpPr>
          <p:cNvPr id="457" name="Google Shape;457;p55"/>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Simplifies handling of growing data structures</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Allows programs to be altered and recompiled independently, without re-linking and re-loading</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Lends itself to sharing among processes</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Lends itself to protection</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Some systems combine segmentation with paging</a:t>
            </a:r>
            <a:endParaRPr/>
          </a:p>
          <a:p>
            <a:pPr indent="-116204" lvl="0" marL="273050" marR="0" rtl="0" algn="l">
              <a:lnSpc>
                <a:spcPct val="100000"/>
              </a:lnSpc>
              <a:spcBef>
                <a:spcPts val="520"/>
              </a:spcBef>
              <a:spcAft>
                <a:spcPts val="0"/>
              </a:spcAft>
              <a:buClr>
                <a:srgbClr val="0BD0D9"/>
              </a:buClr>
              <a:buSzPts val="2470"/>
              <a:buFont typeface="Noto Sans Symbols"/>
              <a:buNone/>
            </a:pPr>
            <a:r>
              <a:t/>
            </a:r>
            <a:endParaRPr b="0" i="0" sz="2600" u="none">
              <a:solidFill>
                <a:schemeClr val="dk1"/>
              </a:solidFill>
              <a:latin typeface="Constantia"/>
              <a:ea typeface="Constantia"/>
              <a:cs typeface="Constantia"/>
              <a:sym typeface="Constantia"/>
            </a:endParaRPr>
          </a:p>
          <a:p>
            <a:pPr indent="-117475" lvl="0" marL="274320" marR="0" rtl="0" algn="l">
              <a:spcBef>
                <a:spcPts val="520"/>
              </a:spcBef>
              <a:spcAft>
                <a:spcPts val="0"/>
              </a:spcAft>
              <a:buClr>
                <a:schemeClr val="accent3"/>
              </a:buClr>
              <a:buSzPts val="2470"/>
              <a:buFont typeface="Noto Sans Symbols"/>
              <a:buNone/>
            </a:pPr>
            <a:r>
              <a:t/>
            </a:r>
            <a:endParaRPr b="0" i="0" sz="2600" u="none">
              <a:solidFill>
                <a:schemeClr val="dk1"/>
              </a:solidFill>
              <a:latin typeface="Constantia"/>
              <a:ea typeface="Constantia"/>
              <a:cs typeface="Constantia"/>
              <a:sym typeface="Constantia"/>
            </a:endParaRPr>
          </a:p>
        </p:txBody>
      </p:sp>
      <p:sp>
        <p:nvSpPr>
          <p:cNvPr id="458" name="Google Shape;458;p55"/>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62" name="Shape 462"/>
        <p:cNvGrpSpPr/>
        <p:nvPr/>
      </p:nvGrpSpPr>
      <p:grpSpPr>
        <a:xfrm>
          <a:off x="0" y="0"/>
          <a:ext cx="0" cy="0"/>
          <a:chOff x="0" y="0"/>
          <a:chExt cx="0" cy="0"/>
        </a:xfrm>
      </p:grpSpPr>
      <p:sp>
        <p:nvSpPr>
          <p:cNvPr id="463" name="Google Shape;463;p56"/>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Required Reading</a:t>
            </a:r>
            <a:endParaRPr/>
          </a:p>
        </p:txBody>
      </p:sp>
      <p:sp>
        <p:nvSpPr>
          <p:cNvPr id="464" name="Google Shape;464;p56"/>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Stallings chapter 7</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Stallings, W. Operating Systems, Internals and Design Principles, Prentice Hall 1998</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Loads of Web sites on Operating Systems</a:t>
            </a:r>
            <a:endParaRPr/>
          </a:p>
        </p:txBody>
      </p:sp>
      <p:sp>
        <p:nvSpPr>
          <p:cNvPr id="465" name="Google Shape;465;p56"/>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1" name="Shape 141"/>
        <p:cNvGrpSpPr/>
        <p:nvPr/>
      </p:nvGrpSpPr>
      <p:grpSpPr>
        <a:xfrm>
          <a:off x="0" y="0"/>
          <a:ext cx="0" cy="0"/>
          <a:chOff x="0" y="0"/>
          <a:chExt cx="0" cy="0"/>
        </a:xfrm>
      </p:grpSpPr>
      <p:sp>
        <p:nvSpPr>
          <p:cNvPr id="142" name="Google Shape;142;p20"/>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Layanan Sistem Operasi</a:t>
            </a:r>
            <a:endParaRPr/>
          </a:p>
        </p:txBody>
      </p:sp>
      <p:sp>
        <p:nvSpPr>
          <p:cNvPr id="143" name="Google Shape;143;p20"/>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Pembuatan Program</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Eksekusi Program</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Access to I/O devices</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Akses Terkontrol ke file</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Akses Sistem</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Pendeteksi Kesalahan</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Akuntansi</a:t>
            </a:r>
            <a:endParaRPr/>
          </a:p>
        </p:txBody>
      </p:sp>
      <p:sp>
        <p:nvSpPr>
          <p:cNvPr id="144" name="Google Shape;144;p20"/>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
        <p:nvSpPr>
          <p:cNvPr id="145" name="Google Shape;145;p20"/>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9" name="Shape 149"/>
        <p:cNvGrpSpPr/>
        <p:nvPr/>
      </p:nvGrpSpPr>
      <p:grpSpPr>
        <a:xfrm>
          <a:off x="0" y="0"/>
          <a:ext cx="0" cy="0"/>
          <a:chOff x="0" y="0"/>
          <a:chExt cx="0" cy="0"/>
        </a:xfrm>
      </p:grpSpPr>
      <p:sp>
        <p:nvSpPr>
          <p:cNvPr id="150" name="Google Shape;150;p21"/>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O/S as a Resource Manager</a:t>
            </a:r>
            <a:endParaRPr/>
          </a:p>
        </p:txBody>
      </p:sp>
      <p:sp>
        <p:nvSpPr>
          <p:cNvPr id="151" name="Google Shape;151;p21"/>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pic>
        <p:nvPicPr>
          <p:cNvPr id="152" name="Google Shape;152;p21"/>
          <p:cNvPicPr preferRelativeResize="0"/>
          <p:nvPr/>
        </p:nvPicPr>
        <p:blipFill rotWithShape="1">
          <a:blip r:embed="rId4">
            <a:alphaModFix/>
          </a:blip>
          <a:srcRect b="8270" l="0" r="0" t="0"/>
          <a:stretch/>
        </p:blipFill>
        <p:spPr>
          <a:xfrm>
            <a:off x="1676400" y="1676400"/>
            <a:ext cx="5762625" cy="4648200"/>
          </a:xfrm>
          <a:prstGeom prst="rect">
            <a:avLst/>
          </a:prstGeom>
          <a:noFill/>
          <a:ln>
            <a:noFill/>
          </a:ln>
        </p:spPr>
      </p:pic>
      <p:sp>
        <p:nvSpPr>
          <p:cNvPr id="153" name="Google Shape;153;p21"/>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7" name="Shape 157"/>
        <p:cNvGrpSpPr/>
        <p:nvPr/>
      </p:nvGrpSpPr>
      <p:grpSpPr>
        <a:xfrm>
          <a:off x="0" y="0"/>
          <a:ext cx="0" cy="0"/>
          <a:chOff x="0" y="0"/>
          <a:chExt cx="0" cy="0"/>
        </a:xfrm>
      </p:grpSpPr>
      <p:sp>
        <p:nvSpPr>
          <p:cNvPr id="158" name="Google Shape;158;p22"/>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Jenis Sistem Operasi</a:t>
            </a:r>
            <a:endParaRPr/>
          </a:p>
        </p:txBody>
      </p:sp>
      <p:sp>
        <p:nvSpPr>
          <p:cNvPr id="159" name="Google Shape;159;p22"/>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Interactive</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Batch</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Single program (Uni-programming)</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Multi-programming (Multi-tasking)</a:t>
            </a:r>
            <a:endParaRPr/>
          </a:p>
          <a:p>
            <a:pPr indent="-117475" lvl="0" marL="274320" marR="0" rtl="0" algn="l">
              <a:spcBef>
                <a:spcPts val="520"/>
              </a:spcBef>
              <a:spcAft>
                <a:spcPts val="0"/>
              </a:spcAft>
              <a:buClr>
                <a:schemeClr val="accent3"/>
              </a:buClr>
              <a:buSzPts val="2470"/>
              <a:buFont typeface="Noto Sans Symbols"/>
              <a:buNone/>
            </a:pPr>
            <a:r>
              <a:t/>
            </a:r>
            <a:endParaRPr b="0" i="0" sz="2600" u="none">
              <a:solidFill>
                <a:schemeClr val="dk1"/>
              </a:solidFill>
              <a:latin typeface="Constantia"/>
              <a:ea typeface="Constantia"/>
              <a:cs typeface="Constantia"/>
              <a:sym typeface="Constantia"/>
            </a:endParaRPr>
          </a:p>
        </p:txBody>
      </p:sp>
      <p:sp>
        <p:nvSpPr>
          <p:cNvPr id="160" name="Google Shape;160;p22"/>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
        <p:nvSpPr>
          <p:cNvPr id="161" name="Google Shape;161;p22"/>
          <p:cNvSpPr txBox="1"/>
          <p:nvPr/>
        </p:nvSpPr>
        <p:spPr>
          <a:xfrm>
            <a:off x="2667000" y="6356350"/>
            <a:ext cx="3352800" cy="365125"/>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45C75"/>
              </a:buClr>
              <a:buSzPts val="1200"/>
              <a:buFont typeface="Times New Roman"/>
              <a:buNone/>
            </a:pPr>
            <a:r>
              <a:rPr b="0" i="0" lang="en-US" sz="1200" u="none">
                <a:solidFill>
                  <a:srgbClr val="045C75"/>
                </a:solidFill>
                <a:latin typeface="Times New Roman"/>
                <a:ea typeface="Times New Roman"/>
                <a:cs typeface="Times New Roman"/>
                <a:sym typeface="Times New Roman"/>
              </a:rPr>
              <a:t>www.agungyuliantonugroho.com</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5" name="Shape 165"/>
        <p:cNvGrpSpPr/>
        <p:nvPr/>
      </p:nvGrpSpPr>
      <p:grpSpPr>
        <a:xfrm>
          <a:off x="0" y="0"/>
          <a:ext cx="0" cy="0"/>
          <a:chOff x="0" y="0"/>
          <a:chExt cx="0" cy="0"/>
        </a:xfrm>
      </p:grpSpPr>
      <p:sp>
        <p:nvSpPr>
          <p:cNvPr id="166" name="Google Shape;166;p23"/>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Early Systems</a:t>
            </a:r>
            <a:endParaRPr/>
          </a:p>
        </p:txBody>
      </p:sp>
      <p:sp>
        <p:nvSpPr>
          <p:cNvPr id="167" name="Google Shape;167;p23"/>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Late 1940s to mid 1950s</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No Operating System</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Programs interact directly with hardware</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a:solidFill>
                  <a:schemeClr val="dk1"/>
                </a:solidFill>
                <a:latin typeface="Constantia"/>
                <a:ea typeface="Constantia"/>
                <a:cs typeface="Constantia"/>
                <a:sym typeface="Constantia"/>
              </a:rPr>
              <a:t>Two main problems:</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Scheduling</a:t>
            </a:r>
            <a:endParaRPr/>
          </a:p>
          <a:p>
            <a:pPr indent="-246062" lvl="1" marL="639762" marR="0" rtl="0" algn="l">
              <a:lnSpc>
                <a:spcPct val="100000"/>
              </a:lnSpc>
              <a:spcBef>
                <a:spcPts val="480"/>
              </a:spcBef>
              <a:spcAft>
                <a:spcPts val="0"/>
              </a:spcAft>
              <a:buClr>
                <a:schemeClr val="accent1"/>
              </a:buClr>
              <a:buSzPts val="2040"/>
              <a:buFont typeface="Noto Sans Symbols"/>
              <a:buChar char="⚫"/>
            </a:pPr>
            <a:r>
              <a:rPr b="0" i="0" lang="en-US" sz="2400" u="none" cap="none" strike="noStrike">
                <a:solidFill>
                  <a:schemeClr val="dk1"/>
                </a:solidFill>
                <a:latin typeface="Constantia"/>
                <a:ea typeface="Constantia"/>
                <a:cs typeface="Constantia"/>
                <a:sym typeface="Constantia"/>
              </a:rPr>
              <a:t>Setup time</a:t>
            </a:r>
            <a:endParaRPr/>
          </a:p>
        </p:txBody>
      </p:sp>
      <p:sp>
        <p:nvSpPr>
          <p:cNvPr id="168" name="Google Shape;168;p23"/>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2" name="Shape 172"/>
        <p:cNvGrpSpPr/>
        <p:nvPr/>
      </p:nvGrpSpPr>
      <p:grpSpPr>
        <a:xfrm>
          <a:off x="0" y="0"/>
          <a:ext cx="0" cy="0"/>
          <a:chOff x="0" y="0"/>
          <a:chExt cx="0" cy="0"/>
        </a:xfrm>
      </p:grpSpPr>
      <p:sp>
        <p:nvSpPr>
          <p:cNvPr id="173" name="Google Shape;173;p24"/>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rtl="0" algn="l">
              <a:lnSpc>
                <a:spcPct val="100000"/>
              </a:lnSpc>
              <a:spcBef>
                <a:spcPts val="0"/>
              </a:spcBef>
              <a:spcAft>
                <a:spcPts val="0"/>
              </a:spcAft>
              <a:buClr>
                <a:schemeClr val="dk2"/>
              </a:buClr>
              <a:buSzPts val="5000"/>
              <a:buFont typeface="Calibri"/>
              <a:buNone/>
            </a:pPr>
            <a:r>
              <a:rPr b="0" i="0" lang="en-US" sz="5000" u="none">
                <a:solidFill>
                  <a:schemeClr val="dk2"/>
                </a:solidFill>
                <a:latin typeface="Calibri"/>
                <a:ea typeface="Calibri"/>
                <a:cs typeface="Calibri"/>
                <a:sym typeface="Calibri"/>
              </a:rPr>
              <a:t>Simple Batch Systems</a:t>
            </a:r>
            <a:endParaRPr/>
          </a:p>
        </p:txBody>
      </p:sp>
      <p:sp>
        <p:nvSpPr>
          <p:cNvPr id="174" name="Google Shape;174;p24"/>
          <p:cNvSpPr txBox="1"/>
          <p:nvPr>
            <p:ph idx="1" type="body"/>
          </p:nvPr>
        </p:nvSpPr>
        <p:spPr>
          <a:xfrm>
            <a:off x="457200" y="1935162"/>
            <a:ext cx="8229600" cy="4389437"/>
          </a:xfrm>
          <a:prstGeom prst="rect">
            <a:avLst/>
          </a:prstGeom>
          <a:noFill/>
          <a:ln>
            <a:noFill/>
          </a:ln>
        </p:spPr>
        <p:txBody>
          <a:bodyPr anchorCtr="0" anchor="t" bIns="45700" lIns="91425" spcFirstLastPara="1" rIns="91425" wrap="square" tIns="45700">
            <a:noAutofit/>
          </a:bodyPr>
          <a:lstStyle/>
          <a:p>
            <a:pPr indent="-273050" lvl="0" marL="273050" marR="0" rtl="0" algn="just">
              <a:lnSpc>
                <a:spcPct val="100000"/>
              </a:lnSpc>
              <a:spcBef>
                <a:spcPts val="0"/>
              </a:spcBef>
              <a:spcAft>
                <a:spcPts val="0"/>
              </a:spcAft>
              <a:buClr>
                <a:schemeClr val="accent3"/>
              </a:buClr>
              <a:buSzPts val="2470"/>
              <a:buFont typeface="Noto Sans Symbols"/>
              <a:buNone/>
            </a:pPr>
            <a:r>
              <a:rPr b="0" i="0" lang="en-US" sz="2600" u="none">
                <a:solidFill>
                  <a:schemeClr val="dk1"/>
                </a:solidFill>
                <a:latin typeface="Constantia"/>
                <a:ea typeface="Constantia"/>
                <a:cs typeface="Constantia"/>
                <a:sym typeface="Constantia"/>
              </a:rPr>
              <a:t>	</a:t>
            </a:r>
            <a:r>
              <a:rPr b="0" i="0" lang="en-US" sz="2000" u="none">
                <a:solidFill>
                  <a:schemeClr val="dk1"/>
                </a:solidFill>
                <a:latin typeface="Constantia"/>
                <a:ea typeface="Constantia"/>
                <a:cs typeface="Constantia"/>
                <a:sym typeface="Constantia"/>
              </a:rPr>
              <a:t>Prosesor masa awal sangat mahal, dan oleh karena itu sangat penting untuk memaksimalkan pemanfaatan prosesor. Waktu yang disia-siakan dalam kaitan dengan waktu penjadwalan dan waktu setup sangat sulit untuk diterima.</a:t>
            </a:r>
            <a:endParaRPr/>
          </a:p>
          <a:p>
            <a:pPr indent="-273050" lvl="0" marL="273050" marR="0" rtl="0" algn="just">
              <a:lnSpc>
                <a:spcPct val="100000"/>
              </a:lnSpc>
              <a:spcBef>
                <a:spcPts val="400"/>
              </a:spcBef>
              <a:spcAft>
                <a:spcPts val="0"/>
              </a:spcAft>
              <a:buClr>
                <a:schemeClr val="accent3"/>
              </a:buClr>
              <a:buSzPts val="1900"/>
              <a:buFont typeface="Noto Sans Symbols"/>
              <a:buNone/>
            </a:pPr>
            <a:r>
              <a:rPr b="0" i="0" lang="en-US" sz="2000" u="none">
                <a:solidFill>
                  <a:schemeClr val="dk1"/>
                </a:solidFill>
                <a:latin typeface="Constantia"/>
                <a:ea typeface="Constantia"/>
                <a:cs typeface="Constantia"/>
                <a:sym typeface="Constantia"/>
              </a:rPr>
              <a:t>	Untuk meningkatkan pemanfaatan dikembangkan sistem operasi bacth sederhana.</a:t>
            </a:r>
            <a:endParaRPr/>
          </a:p>
        </p:txBody>
      </p:sp>
      <p:sp>
        <p:nvSpPr>
          <p:cNvPr id="175" name="Google Shape;175;p24"/>
          <p:cNvSpPr txBox="1"/>
          <p:nvPr/>
        </p:nvSpPr>
        <p:spPr>
          <a:xfrm>
            <a:off x="7924800" y="6356350"/>
            <a:ext cx="762000" cy="365125"/>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45C75"/>
              </a:buClr>
              <a:buSzPts val="1200"/>
              <a:buFont typeface="Times New Roman"/>
              <a:buNone/>
            </a:pPr>
            <a:fld id="{00000000-1234-1234-1234-123412341234}" type="slidenum">
              <a:rPr b="0" i="0" lang="en-US" sz="1200" u="none">
                <a:solidFill>
                  <a:srgbClr val="045C75"/>
                </a:solidFill>
                <a:latin typeface="Times New Roman"/>
                <a:ea typeface="Times New Roman"/>
                <a:cs typeface="Times New Roman"/>
                <a:sym typeface="Times New Roman"/>
              </a:rPr>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2_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3_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